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prometnih</a:t>
            </a:r>
            <a:r>
              <a:rPr lang="en-US" dirty="0"/>
              <a:t> </a:t>
            </a:r>
            <a:r>
              <a:rPr lang="en-US" dirty="0" err="1"/>
              <a:t>nesreč</a:t>
            </a:r>
            <a:r>
              <a:rPr lang="en-US" dirty="0"/>
              <a:t> v </a:t>
            </a:r>
            <a:r>
              <a:rPr lang="en-US" dirty="0" err="1"/>
              <a:t>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OPSI, https://podatki.gov.si/dataset/mnzpprometne-nesrece-od-leta-2009-dalje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Vodenje evidence o prometnih nesrečah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v tabelarični obliki (.csv) </a:t>
            </a:r>
            <a:r>
              <a:rPr lang="en-US" sz="1600" dirty="0"/>
              <a:t> </a:t>
            </a:r>
            <a:r>
              <a:rPr lang="sl-SI" sz="1600" dirty="0"/>
              <a:t>podatki zasegajo 486715 primerov in vsak ima 35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Manjkajo podatki o starosti pri nekaterih nesrečah,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o vsebnosti alkohola so bili v formatu z decimalno vejico in smo jih morali spremeniti v tip float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bili podani po posameznih letih mi pa smo jih združili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1. Ali 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pijanih</a:t>
            </a:r>
            <a:r>
              <a:rPr lang="en-US" sz="1600" dirty="0"/>
              <a:t> </a:t>
            </a:r>
            <a:r>
              <a:rPr lang="en-US" sz="1600" dirty="0" err="1"/>
              <a:t>povzročiteljev</a:t>
            </a:r>
            <a:r>
              <a:rPr lang="en-US" sz="1600" dirty="0"/>
              <a:t> </a:t>
            </a:r>
            <a:r>
              <a:rPr lang="en-US" sz="1600" dirty="0" err="1"/>
              <a:t>prometnih</a:t>
            </a:r>
            <a:r>
              <a:rPr lang="en-US" sz="1600" dirty="0"/>
              <a:t> </a:t>
            </a:r>
            <a:r>
              <a:rPr lang="en-US" sz="1600" dirty="0" err="1"/>
              <a:t>nesreč</a:t>
            </a:r>
            <a:r>
              <a:rPr lang="en-US" sz="1600" dirty="0"/>
              <a:t> pada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narašča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2. </a:t>
            </a:r>
            <a:r>
              <a:rPr lang="en-US" sz="1600" dirty="0" err="1"/>
              <a:t>Korelacija</a:t>
            </a:r>
            <a:r>
              <a:rPr lang="en-US" sz="1600" dirty="0"/>
              <a:t> med </a:t>
            </a:r>
            <a:r>
              <a:rPr lang="en-US" sz="1600" dirty="0" err="1"/>
              <a:t>hudo</a:t>
            </a:r>
            <a:r>
              <a:rPr lang="en-US" sz="1600" dirty="0"/>
              <a:t> </a:t>
            </a:r>
            <a:r>
              <a:rPr lang="en-US" sz="1600" dirty="0" err="1"/>
              <a:t>telesno</a:t>
            </a:r>
            <a:r>
              <a:rPr lang="en-US" sz="1600" dirty="0"/>
              <a:t> </a:t>
            </a:r>
            <a:r>
              <a:rPr lang="en-US" sz="1600" dirty="0" err="1"/>
              <a:t>poškodbo</a:t>
            </a:r>
            <a:r>
              <a:rPr lang="en-US" sz="1600" dirty="0"/>
              <a:t> in </a:t>
            </a:r>
            <a:r>
              <a:rPr lang="en-US" sz="1600" dirty="0" err="1"/>
              <a:t>neuporabo</a:t>
            </a:r>
            <a:r>
              <a:rPr lang="en-US" sz="1600" dirty="0"/>
              <a:t> </a:t>
            </a:r>
            <a:r>
              <a:rPr lang="en-US" sz="1600" dirty="0" err="1"/>
              <a:t>varnostnega</a:t>
            </a:r>
            <a:r>
              <a:rPr lang="en-US" sz="1600" dirty="0"/>
              <a:t> </a:t>
            </a:r>
            <a:r>
              <a:rPr lang="en-US" sz="1600" dirty="0" err="1"/>
              <a:t>pasu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3.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vplivata</a:t>
            </a:r>
            <a:r>
              <a:rPr lang="en-US" sz="1600" dirty="0"/>
              <a:t> starost in </a:t>
            </a:r>
            <a:r>
              <a:rPr lang="en-US" sz="1600" dirty="0" err="1"/>
              <a:t>spol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povzročitev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4. Na </a:t>
            </a:r>
            <a:r>
              <a:rPr lang="en-US" sz="1600" dirty="0" err="1"/>
              <a:t>katerih</a:t>
            </a:r>
            <a:r>
              <a:rPr lang="en-US" sz="1600" dirty="0"/>
              <a:t> </a:t>
            </a:r>
            <a:r>
              <a:rPr lang="en-US" sz="1600" dirty="0" err="1"/>
              <a:t>vrstah</a:t>
            </a:r>
            <a:r>
              <a:rPr lang="en-US" sz="1600" dirty="0"/>
              <a:t> in </a:t>
            </a:r>
            <a:r>
              <a:rPr lang="en-US" sz="1600" dirty="0" err="1"/>
              <a:t>stanjih</a:t>
            </a:r>
            <a:r>
              <a:rPr lang="en-US" sz="1600" dirty="0"/>
              <a:t> </a:t>
            </a:r>
            <a:r>
              <a:rPr lang="en-US" sz="1600" dirty="0" err="1"/>
              <a:t>vozišča</a:t>
            </a:r>
            <a:r>
              <a:rPr lang="en-US" sz="1600" dirty="0"/>
              <a:t>, </a:t>
            </a:r>
            <a:r>
              <a:rPr lang="en-US" sz="1600" dirty="0" err="1"/>
              <a:t>ter</a:t>
            </a:r>
            <a:r>
              <a:rPr lang="en-US" sz="1600" dirty="0"/>
              <a:t> v </a:t>
            </a:r>
            <a:r>
              <a:rPr lang="en-US" sz="1600" dirty="0" err="1"/>
              <a:t>katerem</a:t>
            </a:r>
            <a:r>
              <a:rPr lang="en-US" sz="1600" dirty="0"/>
              <a:t> </a:t>
            </a:r>
            <a:r>
              <a:rPr lang="en-US" sz="1600" dirty="0" err="1"/>
              <a:t>stanju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 se </a:t>
            </a:r>
            <a:r>
              <a:rPr lang="en-US" sz="1600" dirty="0" err="1"/>
              <a:t>najpogosteje</a:t>
            </a:r>
            <a:r>
              <a:rPr lang="en-US" sz="1600" dirty="0"/>
              <a:t> </a:t>
            </a:r>
            <a:r>
              <a:rPr lang="en-US" sz="1600" dirty="0" err="1"/>
              <a:t>pojavljajo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Povše</a:t>
            </a:r>
            <a:endParaRPr lang="en-US" dirty="0"/>
          </a:p>
          <a:p>
            <a:r>
              <a:rPr lang="en-US" dirty="0" err="1"/>
              <a:t>Anže</a:t>
            </a:r>
            <a:r>
              <a:rPr lang="en-US" dirty="0"/>
              <a:t> </a:t>
            </a:r>
            <a:r>
              <a:rPr lang="en-US" dirty="0" err="1"/>
              <a:t>Goršek</a:t>
            </a:r>
            <a:endParaRPr lang="en-US" dirty="0"/>
          </a:p>
          <a:p>
            <a:r>
              <a:rPr lang="en-US" dirty="0"/>
              <a:t>Tim Jevšenak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sl-SI" sz="1400" dirty="0"/>
              <a:t>Na prvo vprašanje</a:t>
            </a:r>
            <a:r>
              <a:rPr lang="en-GB" sz="1400" dirty="0" err="1"/>
              <a:t>smo</a:t>
            </a:r>
            <a:r>
              <a:rPr lang="sl-SI" sz="1400" dirty="0"/>
              <a:t>dobili odgovor, tako da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podatke razvrstili po letih in prešteli vse prometne nesreče povzročene s strani pijanih voznikov in jih predstavili v stolpičnem grafu.</a:t>
            </a:r>
          </a:p>
          <a:p>
            <a:pPr marL="342900" indent="-342900">
              <a:buAutoNum type="arabicPeriod"/>
            </a:pPr>
            <a:r>
              <a:rPr lang="sl-SI" sz="1400" dirty="0"/>
              <a:t>Odgovor na drugo vprašanje</a:t>
            </a:r>
            <a:r>
              <a:rPr lang="en-GB" sz="1400" dirty="0" err="1"/>
              <a:t>smo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primerjali število prometnih nesreč s hudimi telesnimi poškodbami, ko so bili udeleženci pripeti in ko niso bili pripeti.</a:t>
            </a:r>
          </a:p>
          <a:p>
            <a:pPr marL="342900" indent="-342900">
              <a:buAutoNum type="arabicPeriod"/>
            </a:pPr>
            <a:r>
              <a:rPr lang="sl-SI" sz="1400" dirty="0"/>
              <a:t>Odgovor na tretje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povzročitelje prometnih nesreč razdelili najprej na spol in potem na starostne skupine.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US" sz="1400" dirty="0"/>
              <a:t>Da bi </a:t>
            </a:r>
            <a:r>
              <a:rPr lang="en-US" sz="1400" dirty="0" err="1"/>
              <a:t>odgovorili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to </a:t>
            </a:r>
            <a:r>
              <a:rPr lang="en-US" sz="1400" dirty="0" err="1"/>
              <a:t>vprašanje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uporabili</a:t>
            </a:r>
            <a:r>
              <a:rPr lang="en-US" sz="1400" dirty="0"/>
              <a:t> </a:t>
            </a:r>
            <a:r>
              <a:rPr lang="en-US" sz="1400" dirty="0" err="1"/>
              <a:t>umetno</a:t>
            </a:r>
            <a:r>
              <a:rPr lang="en-US" sz="1400" dirty="0"/>
              <a:t> </a:t>
            </a:r>
            <a:r>
              <a:rPr lang="en-US" sz="1400" dirty="0" err="1"/>
              <a:t>inteligenco</a:t>
            </a:r>
            <a:r>
              <a:rPr lang="en-US" sz="1400" dirty="0"/>
              <a:t>, in </a:t>
            </a:r>
            <a:r>
              <a:rPr lang="en-US" sz="1400" dirty="0" err="1"/>
              <a:t>sicer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. </a:t>
            </a:r>
            <a:r>
              <a:rPr lang="en-US" sz="1400" dirty="0" err="1"/>
              <a:t>Zanimalo</a:t>
            </a:r>
            <a:r>
              <a:rPr lang="en-US" sz="1400" dirty="0"/>
              <a:t> </a:t>
            </a:r>
            <a:r>
              <a:rPr lang="en-US" sz="1400" dirty="0" err="1"/>
              <a:t>nas</a:t>
            </a:r>
            <a:r>
              <a:rPr lang="en-US" sz="1400" dirty="0"/>
              <a:t> je, </a:t>
            </a:r>
            <a:r>
              <a:rPr lang="en-US" sz="1400" dirty="0" err="1"/>
              <a:t>kako</a:t>
            </a:r>
            <a:r>
              <a:rPr lang="en-US" sz="1400" dirty="0"/>
              <a:t> dobro </a:t>
            </a:r>
            <a:r>
              <a:rPr lang="en-US" sz="1400" dirty="0" err="1"/>
              <a:t>lahko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odgovori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zastavljeno</a:t>
            </a:r>
            <a:r>
              <a:rPr lang="en-US" sz="1400" dirty="0"/>
              <a:t> </a:t>
            </a:r>
            <a:r>
              <a:rPr lang="en-US" sz="1400" dirty="0" err="1"/>
              <a:t>vprašanje</a:t>
            </a:r>
            <a:r>
              <a:rPr lang="en-US" sz="1400" dirty="0"/>
              <a:t>, </a:t>
            </a:r>
            <a:r>
              <a:rPr lang="en-US" sz="1400" dirty="0" err="1"/>
              <a:t>zato</a:t>
            </a:r>
            <a:r>
              <a:rPr lang="en-US" sz="1400" dirty="0"/>
              <a:t> </a:t>
            </a:r>
            <a:r>
              <a:rPr lang="en-US" sz="1400" dirty="0" err="1"/>
              <a:t>doblenih</a:t>
            </a:r>
            <a:r>
              <a:rPr lang="en-US" sz="1400" dirty="0"/>
              <a:t> </a:t>
            </a:r>
            <a:r>
              <a:rPr lang="en-US" sz="1400" dirty="0" err="1"/>
              <a:t>rezultatov</a:t>
            </a:r>
            <a:r>
              <a:rPr lang="en-US" sz="1400" dirty="0"/>
              <a:t> </a:t>
            </a:r>
            <a:r>
              <a:rPr lang="en-US" sz="1400" dirty="0" err="1"/>
              <a:t>nismo</a:t>
            </a:r>
            <a:r>
              <a:rPr lang="en-US" sz="1400" dirty="0"/>
              <a:t> </a:t>
            </a:r>
            <a:r>
              <a:rPr lang="en-US" sz="1400" dirty="0" err="1"/>
              <a:t>še</a:t>
            </a:r>
            <a:r>
              <a:rPr lang="en-US" sz="1400" dirty="0"/>
              <a:t> </a:t>
            </a:r>
            <a:r>
              <a:rPr lang="en-US" sz="1400" dirty="0" err="1"/>
              <a:t>sami</a:t>
            </a:r>
            <a:r>
              <a:rPr lang="en-US" sz="1400" dirty="0"/>
              <a:t> </a:t>
            </a:r>
            <a:r>
              <a:rPr lang="en-US" sz="1400" dirty="0" err="1"/>
              <a:t>obdelali</a:t>
            </a:r>
            <a:r>
              <a:rPr lang="en-US" sz="1400" dirty="0"/>
              <a:t>, </a:t>
            </a:r>
            <a:r>
              <a:rPr lang="en-US" sz="1400" dirty="0" err="1"/>
              <a:t>ampak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jih</a:t>
            </a:r>
            <a:r>
              <a:rPr lang="en-US" sz="1400" dirty="0"/>
              <a:t> </a:t>
            </a:r>
            <a:r>
              <a:rPr lang="en-US" sz="1400" dirty="0" err="1"/>
              <a:t>pustili</a:t>
            </a:r>
            <a:r>
              <a:rPr lang="en-US" sz="1400" dirty="0"/>
              <a:t> </a:t>
            </a:r>
            <a:r>
              <a:rPr lang="en-US" sz="1400" dirty="0" err="1"/>
              <a:t>takšne</a:t>
            </a:r>
            <a:r>
              <a:rPr lang="en-US" sz="1400" dirty="0"/>
              <a:t> </a:t>
            </a:r>
            <a:r>
              <a:rPr lang="en-US" sz="1400" dirty="0" err="1"/>
              <a:t>kot</a:t>
            </a:r>
            <a:r>
              <a:rPr lang="en-US" sz="1400" dirty="0"/>
              <a:t> </a:t>
            </a:r>
            <a:r>
              <a:rPr lang="en-US" sz="1400" dirty="0" err="1"/>
              <a:t>nam</a:t>
            </a:r>
            <a:r>
              <a:rPr lang="en-US" sz="1400" dirty="0"/>
              <a:t> </a:t>
            </a:r>
            <a:r>
              <a:rPr lang="en-US" sz="1400" dirty="0" err="1"/>
              <a:t>jih</a:t>
            </a:r>
            <a:r>
              <a:rPr lang="en-US" sz="1400" dirty="0"/>
              <a:t> je </a:t>
            </a:r>
            <a:r>
              <a:rPr lang="en-US" sz="1400" dirty="0" err="1"/>
              <a:t>vrnil</a:t>
            </a:r>
            <a:r>
              <a:rPr lang="en-US" sz="1400" dirty="0"/>
              <a:t>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l-SI" sz="1400" dirty="0"/>
              <a:t>Število pijanih povzročiteljev po letih se giblje med 8.5 in 12 %. Ni razvidnega trenda o padanju oziroma naraščanju, ugotovili pa smo, da je procent pijanih povzročiteljev v zadnji 3 letih nad povprečjem.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, da </a:t>
            </a:r>
            <a:r>
              <a:rPr lang="en-GB" sz="1400" dirty="0" err="1"/>
              <a:t>uporaba</a:t>
            </a:r>
            <a:r>
              <a:rPr lang="en-GB" sz="1400" dirty="0"/>
              <a:t> </a:t>
            </a:r>
            <a:r>
              <a:rPr lang="en-GB" sz="1400" dirty="0" err="1"/>
              <a:t>vranostnega</a:t>
            </a:r>
            <a:r>
              <a:rPr lang="en-GB" sz="1400" dirty="0"/>
              <a:t> </a:t>
            </a:r>
            <a:r>
              <a:rPr lang="en-GB" sz="1400" dirty="0" err="1"/>
              <a:t>pasu</a:t>
            </a:r>
            <a:r>
              <a:rPr lang="en-GB" sz="1400" dirty="0"/>
              <a:t> </a:t>
            </a:r>
            <a:r>
              <a:rPr lang="en-GB" sz="1400" dirty="0" err="1"/>
              <a:t>rahlo</a:t>
            </a:r>
            <a:r>
              <a:rPr lang="en-GB" sz="1400" dirty="0"/>
              <a:t> pada. </a:t>
            </a:r>
            <a:r>
              <a:rPr lang="en-GB" sz="1400" dirty="0" err="1"/>
              <a:t>Prav</a:t>
            </a:r>
            <a:r>
              <a:rPr lang="en-GB" sz="1400" dirty="0"/>
              <a:t> tako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, da </a:t>
            </a:r>
            <a:r>
              <a:rPr lang="en-GB" sz="1400" dirty="0" err="1"/>
              <a:t>ima</a:t>
            </a:r>
            <a:r>
              <a:rPr lang="en-GB" sz="1400" dirty="0"/>
              <a:t> </a:t>
            </a:r>
            <a:r>
              <a:rPr lang="en-GB" sz="1400" dirty="0" err="1"/>
              <a:t>nepripasani</a:t>
            </a:r>
            <a:r>
              <a:rPr lang="en-GB" sz="1400" dirty="0"/>
              <a:t> </a:t>
            </a:r>
            <a:r>
              <a:rPr lang="en-GB" sz="1400" dirty="0" err="1"/>
              <a:t>udeleženec</a:t>
            </a:r>
            <a:r>
              <a:rPr lang="en-GB" sz="1400" dirty="0"/>
              <a:t> 283.97%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verjetnost</a:t>
            </a:r>
            <a:r>
              <a:rPr lang="en-GB" sz="1400" dirty="0"/>
              <a:t> za </a:t>
            </a:r>
            <a:r>
              <a:rPr lang="en-GB" sz="1400" dirty="0" err="1"/>
              <a:t>hude</a:t>
            </a:r>
            <a:r>
              <a:rPr lang="en-GB" sz="1400" dirty="0"/>
              <a:t> </a:t>
            </a:r>
            <a:r>
              <a:rPr lang="en-GB" sz="1400" dirty="0" err="1"/>
              <a:t>telesne</a:t>
            </a:r>
            <a:r>
              <a:rPr lang="en-GB" sz="1400" dirty="0"/>
              <a:t> </a:t>
            </a:r>
            <a:r>
              <a:rPr lang="en-GB" sz="1400" dirty="0" err="1"/>
              <a:t>poškodbe</a:t>
            </a:r>
            <a:r>
              <a:rPr lang="en-GB" sz="1400" dirty="0"/>
              <a:t> </a:t>
            </a:r>
            <a:r>
              <a:rPr lang="en-GB" sz="1400" dirty="0" err="1"/>
              <a:t>ali</a:t>
            </a:r>
            <a:r>
              <a:rPr lang="en-GB" sz="1400" dirty="0"/>
              <a:t> </a:t>
            </a:r>
            <a:r>
              <a:rPr lang="en-GB" sz="1400" dirty="0" err="1"/>
              <a:t>smrt</a:t>
            </a:r>
            <a:r>
              <a:rPr lang="en-GB" sz="1400" dirty="0"/>
              <a:t>, </a:t>
            </a:r>
            <a:r>
              <a:rPr lang="en-GB" sz="1400" dirty="0" err="1"/>
              <a:t>ter</a:t>
            </a:r>
            <a:r>
              <a:rPr lang="en-GB" sz="1400" dirty="0"/>
              <a:t> 338.62%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možnost</a:t>
            </a:r>
            <a:r>
              <a:rPr lang="en-GB" sz="1400" dirty="0"/>
              <a:t> za </a:t>
            </a:r>
            <a:r>
              <a:rPr lang="en-GB" sz="1400" dirty="0" err="1"/>
              <a:t>smrtni</a:t>
            </a:r>
            <a:r>
              <a:rPr lang="en-GB" sz="1400" dirty="0"/>
              <a:t> </a:t>
            </a:r>
            <a:r>
              <a:rPr lang="en-GB" sz="1400" dirty="0" err="1"/>
              <a:t>izid</a:t>
            </a:r>
            <a:r>
              <a:rPr lang="en-GB" sz="1400" dirty="0"/>
              <a:t>.</a:t>
            </a:r>
            <a:endParaRPr lang="sl-SI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Povzročitelje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razdelili</a:t>
            </a:r>
            <a:r>
              <a:rPr lang="en-GB" sz="1400" dirty="0"/>
              <a:t> </a:t>
            </a:r>
            <a:r>
              <a:rPr lang="sl-SI" sz="1400" dirty="0"/>
              <a:t>na 4 starostne skupine (0 – 21 let, 22 – 40 let, 41 – 60 let, nad 61 let)</a:t>
            </a:r>
            <a:r>
              <a:rPr lang="en-GB" sz="1400" dirty="0"/>
              <a:t>. </a:t>
            </a:r>
            <a:r>
              <a:rPr lang="en-GB" sz="1400" dirty="0" err="1"/>
              <a:t>Upoštevali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samo </a:t>
            </a:r>
            <a:r>
              <a:rPr lang="en-GB" sz="1400" dirty="0" err="1"/>
              <a:t>voznike</a:t>
            </a:r>
            <a:r>
              <a:rPr lang="en-GB" sz="1400" dirty="0"/>
              <a:t>, ki so </a:t>
            </a:r>
            <a:r>
              <a:rPr lang="en-GB" sz="1400" dirty="0" err="1"/>
              <a:t>bili</a:t>
            </a:r>
            <a:r>
              <a:rPr lang="en-GB" sz="1400" dirty="0"/>
              <a:t> </a:t>
            </a:r>
            <a:r>
              <a:rPr lang="en-GB" sz="1400" dirty="0" err="1"/>
              <a:t>navedeni</a:t>
            </a:r>
            <a:r>
              <a:rPr lang="en-GB" sz="1400" dirty="0"/>
              <a:t> za </a:t>
            </a:r>
            <a:r>
              <a:rPr lang="en-GB" sz="1400" dirty="0" err="1"/>
              <a:t>povzročitelje</a:t>
            </a:r>
            <a:r>
              <a:rPr lang="en-GB" sz="1400" dirty="0"/>
              <a:t>.</a:t>
            </a:r>
            <a:r>
              <a:rPr lang="sl-SI" sz="1400" dirty="0"/>
              <a:t> </a:t>
            </a:r>
            <a:r>
              <a:rPr lang="en-GB" sz="1400" dirty="0"/>
              <a:t>U</a:t>
            </a:r>
            <a:r>
              <a:rPr lang="sl-SI" sz="1400" dirty="0"/>
              <a:t>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sl-SI" sz="1400" dirty="0"/>
              <a:t>, da so za največ prometnih nesreč krive osebe med 2</a:t>
            </a:r>
            <a:r>
              <a:rPr lang="en-GB" sz="1400" dirty="0"/>
              <a:t>1</a:t>
            </a:r>
            <a:r>
              <a:rPr lang="sl-SI" sz="1400" dirty="0"/>
              <a:t> in 40 let.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tudi, da so </a:t>
            </a:r>
            <a:r>
              <a:rPr lang="en-GB" sz="1400" dirty="0" err="1"/>
              <a:t>moški</a:t>
            </a:r>
            <a:r>
              <a:rPr lang="en-GB" sz="1400" dirty="0"/>
              <a:t> </a:t>
            </a:r>
            <a:r>
              <a:rPr lang="en-GB" sz="1400" dirty="0" err="1"/>
              <a:t>povzročili</a:t>
            </a:r>
            <a:r>
              <a:rPr lang="en-GB" sz="1400" dirty="0"/>
              <a:t> 2x več </a:t>
            </a:r>
            <a:r>
              <a:rPr lang="en-GB" sz="1400" dirty="0" err="1"/>
              <a:t>nesreč</a:t>
            </a:r>
            <a:r>
              <a:rPr lang="en-GB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Ugotovili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, da je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dober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manipulaciji</a:t>
            </a:r>
            <a:r>
              <a:rPr lang="en-US" sz="1400" dirty="0"/>
              <a:t> s </a:t>
            </a:r>
            <a:r>
              <a:rPr lang="en-US" sz="1400" dirty="0" err="1"/>
              <a:t>podatki</a:t>
            </a:r>
            <a:r>
              <a:rPr lang="en-US" sz="1400" dirty="0"/>
              <a:t> in </a:t>
            </a:r>
            <a:r>
              <a:rPr lang="en-US" sz="1400" dirty="0" err="1"/>
              <a:t>izrisovanju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en-US" sz="1400" dirty="0"/>
              <a:t>, </a:t>
            </a:r>
            <a:r>
              <a:rPr lang="en-US" sz="1400" dirty="0" err="1"/>
              <a:t>največji</a:t>
            </a:r>
            <a:r>
              <a:rPr lang="en-US" sz="1400" dirty="0"/>
              <a:t> problem pa je </a:t>
            </a:r>
            <a:r>
              <a:rPr lang="en-US" sz="1400" dirty="0" err="1"/>
              <a:t>sestava</a:t>
            </a:r>
            <a:r>
              <a:rPr lang="en-US" sz="1400" dirty="0"/>
              <a:t> </a:t>
            </a:r>
            <a:r>
              <a:rPr lang="en-US" sz="1400" dirty="0" err="1"/>
              <a:t>njemu</a:t>
            </a:r>
            <a:r>
              <a:rPr lang="en-US" sz="1400" dirty="0"/>
              <a:t> </a:t>
            </a:r>
            <a:r>
              <a:rPr lang="en-US" sz="1400" dirty="0" err="1"/>
              <a:t>razumljive</a:t>
            </a:r>
            <a:r>
              <a:rPr lang="en-US" sz="1400" dirty="0"/>
              <a:t> </a:t>
            </a:r>
            <a:r>
              <a:rPr lang="en-US" sz="1400" dirty="0" err="1"/>
              <a:t>poizvedbe</a:t>
            </a:r>
            <a:r>
              <a:rPr lang="en-US" sz="1400" dirty="0"/>
              <a:t> </a:t>
            </a:r>
            <a:r>
              <a:rPr lang="en-US" sz="1400" dirty="0" err="1"/>
              <a:t>sploh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kompleksnejših</a:t>
            </a:r>
            <a:r>
              <a:rPr lang="en-US" sz="1400" dirty="0"/>
              <a:t> </a:t>
            </a:r>
            <a:r>
              <a:rPr lang="en-US" sz="1400" dirty="0" err="1"/>
              <a:t>vprašanjih</a:t>
            </a:r>
            <a:r>
              <a:rPr lang="en-US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772DF5-4D55-FCE8-0C3E-49BCCFF24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096" y="520624"/>
            <a:ext cx="2965107" cy="1989858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BD2A07E5-3C03-A849-88F8-7AFCB12B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19300DD-5012-D84A-91E3-B74791DE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8D6A91-5C18-1528-4E8E-487D7D0F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04" y="513336"/>
            <a:ext cx="2345479" cy="19749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1435D-625B-498F-BC4F-3B3CDDF79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400" y="513336"/>
            <a:ext cx="2345479" cy="1984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54F9AE-D009-9C60-1272-D1DC950AA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04" y="2782627"/>
            <a:ext cx="3476805" cy="18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EC597A-8E40-9F4C-E567-9EF9086EF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19" y="2542096"/>
            <a:ext cx="3581563" cy="22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511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prometnih nesreč v Sloveniji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Tim Jevsenak</dc:creator>
  <cp:keywords/>
  <dc:description/>
  <cp:lastModifiedBy>Jevšenak, Tim</cp:lastModifiedBy>
  <cp:revision>42</cp:revision>
  <dcterms:created xsi:type="dcterms:W3CDTF">2020-04-03T06:53:29Z</dcterms:created>
  <dcterms:modified xsi:type="dcterms:W3CDTF">2023-05-23T14:55:39Z</dcterms:modified>
  <cp:category/>
</cp:coreProperties>
</file>