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8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prometnih nesreč v 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OPSI, https://podatki.gov.si/dataset/mnzpprometne-nesrece-od-leta-2009-dalje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Vodenje evidence o prometnih nesrečah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tabelarični obliki (.</a:t>
            </a:r>
            <a:r>
              <a:rPr lang="sl-SI" sz="1600" dirty="0" err="1"/>
              <a:t>csv</a:t>
            </a:r>
            <a:r>
              <a:rPr lang="sl-SI" sz="1600" dirty="0"/>
              <a:t>) </a:t>
            </a:r>
            <a:r>
              <a:rPr lang="en-US" sz="1600" dirty="0"/>
              <a:t> </a:t>
            </a:r>
            <a:r>
              <a:rPr lang="sl-SI" sz="1600" dirty="0"/>
              <a:t>podatki zasegajo 486715 primerov in vsak ima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Manjkajo podatki o starosti pri nekaterih nesrečah,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o vsebnosti alkohola so bili v formatu z decimalno vejico in smo jih morali spremeniti v tip </a:t>
            </a:r>
            <a:r>
              <a:rPr lang="sl-SI" sz="1600" dirty="0" err="1"/>
              <a:t>float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bili podani po posameznih letih mi pa smo jih združili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Ali število pijanih povzročiteljev prometnih nesreč pada ali narašča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sl-SI" sz="1600" dirty="0"/>
              <a:t>Korelacija med hudo telesno poškodbo in neuporabo varnostnega pasu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Kako vplivata starost in spol na povzročitev prometne nesreče?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Tim Povše</a:t>
            </a:r>
            <a:endParaRPr lang="en-US" dirty="0"/>
          </a:p>
          <a:p>
            <a:r>
              <a:rPr lang="sl-SI" dirty="0"/>
              <a:t>Anže Goršek</a:t>
            </a:r>
            <a:endParaRPr lang="en-US" dirty="0"/>
          </a:p>
          <a:p>
            <a:r>
              <a:rPr lang="sl-SI" dirty="0"/>
              <a:t>Tim </a:t>
            </a:r>
            <a:r>
              <a:rPr lang="sl-SI" dirty="0" err="1"/>
              <a:t>Jevšenak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dirty="0"/>
              <a:t>26</a:t>
            </a:r>
            <a:r>
              <a:rPr lang="en-US" dirty="0"/>
              <a:t>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sl-SI" sz="1600" dirty="0"/>
              <a:t>Na prvo vprašanje bomo dobili odgovor, tako da bomo podatke razvrstili po letih in prešteli vse prometne nesreče povzročene s strani pijanih voznikov in jih predstavili v stolpičnem grafu.</a:t>
            </a:r>
          </a:p>
          <a:p>
            <a:pPr marL="342900" indent="-342900">
              <a:buAutoNum type="arabicPeriod"/>
            </a:pPr>
            <a:r>
              <a:rPr lang="sl-SI" sz="1600" dirty="0"/>
              <a:t>Odgovor na drugo vprašanje bomo dobili, tako da bomo primerjali število prometnih nesreč s hudimi telesnimi poškodbami, ko so bili udeleženci pripeti in ko niso bili pripeti.</a:t>
            </a:r>
          </a:p>
          <a:p>
            <a:pPr marL="342900" indent="-342900">
              <a:buAutoNum type="arabicPeriod"/>
            </a:pPr>
            <a:r>
              <a:rPr lang="sl-SI" sz="1600" dirty="0"/>
              <a:t>Odgovor na tretje vprašanje bomo dobili, tako da bomo povzročitelje prometnih nesreč razdelili najprej na spol in potem na starostne skupine.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1. Število pijanih povzročiteljev po letih se giblje med 8.5 in 12 %. Ni razvidnega trenda o padanju oziroma naraščanju, ugotovili pa smo, da je procent pijanih povzročiteljev v zadnji 3 letih nad povprečjem.</a:t>
            </a:r>
          </a:p>
          <a:p>
            <a:r>
              <a:rPr lang="sl-SI" sz="1600" dirty="0"/>
              <a:t>2. Do sedaj smo ugotovili, samo da uporaba varnostnega pasu upada, nismo pa še ugotovili korelacije med hudimi telesnimi poškodbami in uporabo varnostnega pasu. </a:t>
            </a:r>
          </a:p>
          <a:p>
            <a:r>
              <a:rPr lang="sl-SI" sz="1600" dirty="0"/>
              <a:t>3. Do sedaj smo razdelili povzročitelje na 4 starostne skupine (0 – 21 let, 22 – 40 let, 41 – 60 let, nad 61 let) in smo ugotovili, da so za največ prometnih nesreč krive osebe med 22 in 40 let.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55039" y="702100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dirty="0"/>
              <a:t>26</a:t>
            </a:r>
            <a:r>
              <a:rPr lang="en-US" dirty="0"/>
              <a:t>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32C9E-54F0-9C69-4C7F-C7088253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7" y="1282472"/>
            <a:ext cx="3062304" cy="2578555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dirty="0"/>
              <a:t>26</a:t>
            </a:r>
            <a:r>
              <a:rPr lang="en-US" dirty="0"/>
              <a:t>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D47115-4944-B83C-9F36-2BCCD2CF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23" y="1282472"/>
            <a:ext cx="3046254" cy="25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374</Words>
  <Application>Microsoft Office PowerPoint</Application>
  <PresentationFormat>On-screen Show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prometnih nesreč v Sloveniji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Goršek, Anže</cp:lastModifiedBy>
  <cp:revision>31</cp:revision>
  <dcterms:created xsi:type="dcterms:W3CDTF">2020-04-03T06:53:29Z</dcterms:created>
  <dcterms:modified xsi:type="dcterms:W3CDTF">2023-04-18T21:16:26Z</dcterms:modified>
  <cp:category/>
</cp:coreProperties>
</file>