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080625" cy="7559675" type="screen4x3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445" y="-77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日期版面配置區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頁尾版面配置區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投影片編號版面配置區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A06C45C-1012-4A92-A1B8-5E8B374D6813}" type="slidenum">
              <a:t>‹#›</a:t>
            </a:fld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595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x-none" altLang="zh-TW"/>
          </a:p>
        </p:txBody>
      </p:sp>
      <p:sp>
        <p:nvSpPr>
          <p:cNvPr id="4" name="頁首版面配置區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日期版面配置區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頁尾版面配置區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7F9525A8-1D97-411C-8A22-103DFAC75DCF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22403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x-none" altLang="zh-TW" sz="2000" b="0" i="0" u="none" strike="noStrike" kern="1200">
        <a:ln>
          <a:noFill/>
        </a:ln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3CEA73-289E-4777-8DFC-EBAF09454171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6701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047F38-1F5C-41A6-89C4-6949EA7DBFFF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6502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A50FC-5FD4-4F8A-930F-16100D008A3B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3893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E71BF2-D3C5-42CC-8EB7-BCCAAAEC306A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85424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62816D-71F0-4BDB-B0A7-57B01EF70430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88033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7CA1AB-4BA1-4990-BF96-BA7FA625DC91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82480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94C7F1-25CA-470E-9F90-BC21C5A0B6A4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54638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C693C7-8AAD-49F5-A260-B959A85169C7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53374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BBF15E-9A83-4EFB-B5D0-139D3005EB44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3914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C2D77D-7E00-409D-95EC-F602637DC4A6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10987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61A047-607E-43B5-BE7B-64F2887D759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22875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altLang="zh-TW"/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x-none" altLang="zh-TW"/>
          </a:p>
        </p:txBody>
      </p:sp>
      <p:sp>
        <p:nvSpPr>
          <p:cNvPr id="4" name="日期版面配置區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頁尾版面配置區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ct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投影片編號版面配置區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5B167A90-B590-40D9-B5B4-001264147B8E}" type="slidenum"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x-none" altLang="zh-TW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x-none" altLang="zh-TW" sz="3200" b="0" i="0" u="none" strike="noStrike" kern="1200">
          <a:ln>
            <a:noFill/>
          </a:ln>
          <a:latin typeface="Arial" pitchFamily="18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703160" y="3627000"/>
            <a:ext cx="6741720" cy="347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Create a REST API with Attribute Routing in ASP.NET Web API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Add Route Attributes</a:t>
            </a:r>
            <a:br>
              <a:rPr lang="x-none"/>
            </a:br>
            <a:endParaRPr lang="x-none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0000" y="1260000"/>
            <a:ext cx="5019480" cy="96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60000" y="2340000"/>
            <a:ext cx="5457600" cy="2695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055519" y="5040000"/>
            <a:ext cx="8124479" cy="1780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Get Book Details</a:t>
            </a:r>
            <a:br>
              <a:rPr lang="x-none"/>
            </a:br>
            <a:endParaRPr lang="x-none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000" y="1593000"/>
            <a:ext cx="6124320" cy="50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140000" y="5400000"/>
            <a:ext cx="5940000" cy="21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Get Books By Genre</a:t>
            </a:r>
            <a:br>
              <a:rPr lang="x-none"/>
            </a:br>
            <a:endParaRPr lang="x-none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9040" y="2160000"/>
            <a:ext cx="7590959" cy="1847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7600" y="5261040"/>
            <a:ext cx="9572400" cy="121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Get Books By Author</a:t>
            </a:r>
            <a:br>
              <a:rPr lang="x-none"/>
            </a:br>
            <a:endParaRPr lang="x-none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26440" y="1487880"/>
            <a:ext cx="5533560" cy="1752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Get Books By Publication Date</a:t>
            </a:r>
            <a:br>
              <a:rPr lang="x-none"/>
            </a:br>
            <a:endParaRPr lang="x-none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000" y="1620000"/>
            <a:ext cx="5819400" cy="1856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00000" y="4320000"/>
            <a:ext cx="7295759" cy="1447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Models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98920" y="1679399"/>
            <a:ext cx="4681080" cy="19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80000" y="3780000"/>
            <a:ext cx="5220000" cy="34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5940000" y="1620000"/>
            <a:ext cx="1800000" cy="54000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Author</a:t>
            </a:r>
          </a:p>
        </p:txBody>
      </p:sp>
      <p:sp>
        <p:nvSpPr>
          <p:cNvPr id="6" name="矩形 5"/>
          <p:cNvSpPr/>
          <p:nvPr/>
        </p:nvSpPr>
        <p:spPr>
          <a:xfrm>
            <a:off x="7200000" y="2700000"/>
            <a:ext cx="2160000" cy="126000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Book</a:t>
            </a:r>
          </a:p>
        </p:txBody>
      </p:sp>
      <p:sp>
        <p:nvSpPr>
          <p:cNvPr id="7" name="手繪多邊形 6"/>
          <p:cNvSpPr/>
          <p:nvPr/>
        </p:nvSpPr>
        <p:spPr>
          <a:xfrm>
            <a:off x="3060000" y="6480000"/>
            <a:ext cx="3420000" cy="180000"/>
          </a:xfrm>
          <a:custGeom>
            <a:avLst/>
            <a:gdLst>
              <a:gd name="x1" fmla="*/ ss 100000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l" r="ir" b="ib"/>
            <a:pathLst>
              <a:path>
                <a:moveTo>
                  <a:pt x="l" y="x1"/>
                </a:moveTo>
                <a:arcTo wR="x1" hR="x1" stAng="cd2" swAng="cd4"/>
                <a:lnTo>
                  <a:pt x="x2" y="t"/>
                </a:lnTo>
                <a:arcTo wR="x1" hR="x1" stAng="3cd4" swAng="cd4"/>
                <a:lnTo>
                  <a:pt x="r" y="y2"/>
                </a:lnTo>
                <a:arcTo wR="x1" hR="x1" stAng="0" swAng="cd4"/>
                <a:lnTo>
                  <a:pt x="x1" y="b"/>
                </a:lnTo>
                <a:arcTo wR="x1" hR="x1" stAng="cd4" swAng="cd4"/>
                <a:close/>
              </a:path>
            </a:pathLst>
          </a:custGeom>
          <a:noFill/>
          <a:ln w="19080">
            <a:solidFill>
              <a:srgbClr val="FF0000"/>
            </a:solidFill>
            <a:prstDash val="solid"/>
          </a:ln>
        </p:spPr>
        <p:txBody>
          <a:bodyPr vert="horz" wrap="none" lIns="99360" tIns="54360" rIns="99360" bIns="54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Add a Web API Controller</a:t>
            </a:r>
            <a:br>
              <a:rPr lang="x-none"/>
            </a:br>
            <a:endParaRPr lang="x-none"/>
          </a:p>
        </p:txBody>
      </p:sp>
      <p:sp>
        <p:nvSpPr>
          <p:cNvPr id="3" name="文字方塊 2"/>
          <p:cNvSpPr txBox="1"/>
          <p:nvPr/>
        </p:nvSpPr>
        <p:spPr>
          <a:xfrm>
            <a:off x="540000" y="1632960"/>
            <a:ext cx="6788880" cy="347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select Web API 2 Controller with actions, using Entity Framework.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00000" y="2190240"/>
            <a:ext cx="7009919" cy="500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altLang="zh-TW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314400" y="1440000"/>
            <a:ext cx="2685600" cy="32954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/>
          <p:cNvSpPr txBox="1"/>
          <p:nvPr/>
        </p:nvSpPr>
        <p:spPr>
          <a:xfrm>
            <a:off x="57240" y="5080320"/>
            <a:ext cx="10022760" cy="873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The scaffolding adds a class named </a:t>
            </a:r>
            <a:r>
              <a:rPr lang="de-DE" sz="1800" b="1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BooksController</a:t>
            </a: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that defines the API controller.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It also adds a class named </a:t>
            </a:r>
            <a:r>
              <a:rPr lang="de-DE" sz="1800" b="1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BooksAPIContext</a:t>
            </a: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in the Models folder, which defines the data context for Entity Framework.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Seed the Database</a:t>
            </a:r>
            <a:br>
              <a:rPr lang="x-none"/>
            </a:br>
            <a:endParaRPr lang="x-none"/>
          </a:p>
        </p:txBody>
      </p:sp>
      <p:sp>
        <p:nvSpPr>
          <p:cNvPr id="3" name="文字方塊 2"/>
          <p:cNvSpPr txBox="1"/>
          <p:nvPr/>
        </p:nvSpPr>
        <p:spPr>
          <a:xfrm>
            <a:off x="441360" y="1632960"/>
            <a:ext cx="8018640" cy="347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select NuGet Package Manager, and then select Package Manager Console.</a:t>
            </a:r>
          </a:p>
        </p:txBody>
      </p:sp>
      <p:sp>
        <p:nvSpPr>
          <p:cNvPr id="4" name="矩形 3"/>
          <p:cNvSpPr/>
          <p:nvPr/>
        </p:nvSpPr>
        <p:spPr>
          <a:xfrm>
            <a:off x="900000" y="1980000"/>
            <a:ext cx="1440000" cy="54000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Add-Migration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80000" y="2920320"/>
            <a:ext cx="10170720" cy="873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This command creates a Migrations folder and adds a new code file named</a:t>
            </a:r>
            <a:r>
              <a:rPr lang="de-DE" sz="1800" b="1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Configuration.cs.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Open this file and add the following code to the </a:t>
            </a:r>
            <a:r>
              <a:rPr lang="de-DE" sz="1800" b="1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Configuration.Seed method</a:t>
            </a: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b="1"/>
              <a:t>Configuration.Seed method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000" y="1260000"/>
            <a:ext cx="8260920" cy="56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/>
          <p:cNvSpPr txBox="1"/>
          <p:nvPr/>
        </p:nvSpPr>
        <p:spPr>
          <a:xfrm>
            <a:off x="7740000" y="6700320"/>
            <a:ext cx="2169719" cy="859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3333"/>
                </a:solidFill>
              </a:defRPr>
            </a:pPr>
            <a:r>
              <a:rPr lang="de-DE" sz="1800" b="0" i="0" u="none" strike="noStrike" kern="1200">
                <a:ln>
                  <a:noFill/>
                </a:ln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add-migration Initial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3333"/>
                </a:solidFill>
              </a:defRPr>
            </a:pPr>
            <a:r>
              <a:rPr lang="de-DE" sz="1800" b="0" i="0" u="none" strike="noStrike" kern="1200">
                <a:ln>
                  <a:noFill/>
                </a:ln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update-database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send a GET request to /api/books/1, the response looks :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89880" y="2160000"/>
            <a:ext cx="771012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Add DTO Classes</a:t>
            </a:r>
            <a:br>
              <a:rPr lang="x-none"/>
            </a:br>
            <a:r>
              <a:rPr lang="x-none"/>
              <a:t>(data transfer object )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00000" y="2340000"/>
            <a:ext cx="4500000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手繪多邊形 3"/>
          <p:cNvSpPr/>
          <p:nvPr/>
        </p:nvSpPr>
        <p:spPr>
          <a:xfrm>
            <a:off x="2160000" y="3240000"/>
            <a:ext cx="3960000" cy="360000"/>
          </a:xfrm>
          <a:custGeom>
            <a:avLst/>
            <a:gdLst>
              <a:gd name="x1" fmla="*/ ss 50000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l" r="ir" b="ib"/>
            <a:pathLst>
              <a:path>
                <a:moveTo>
                  <a:pt x="l" y="x1"/>
                </a:moveTo>
                <a:arcTo wR="x1" hR="x1" stAng="cd2" swAng="cd4"/>
                <a:lnTo>
                  <a:pt x="x2" y="t"/>
                </a:lnTo>
                <a:arcTo wR="x1" hR="x1" stAng="3cd4" swAng="cd4"/>
                <a:lnTo>
                  <a:pt x="r" y="y2"/>
                </a:lnTo>
                <a:arcTo wR="x1" hR="x1" stAng="0" swAng="cd4"/>
                <a:lnTo>
                  <a:pt x="x1" y="b"/>
                </a:lnTo>
                <a:arcTo wR="x1" hR="x1" stAng="cd4" swAng="cd4"/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vert="horz" wrap="none" lIns="104400" tIns="59400" rIns="104400" bIns="59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60000" y="4536360"/>
            <a:ext cx="5400000" cy="2303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手繪多邊形 5"/>
          <p:cNvSpPr/>
          <p:nvPr/>
        </p:nvSpPr>
        <p:spPr>
          <a:xfrm>
            <a:off x="1620000" y="6300000"/>
            <a:ext cx="4140000" cy="360000"/>
          </a:xfrm>
          <a:custGeom>
            <a:avLst/>
            <a:gdLst>
              <a:gd name="x1" fmla="*/ ss 50000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l" r="ir" b="ib"/>
            <a:pathLst>
              <a:path>
                <a:moveTo>
                  <a:pt x="l" y="x1"/>
                </a:moveTo>
                <a:arcTo wR="x1" hR="x1" stAng="cd2" swAng="cd4"/>
                <a:lnTo>
                  <a:pt x="x2" y="t"/>
                </a:lnTo>
                <a:arcTo wR="x1" hR="x1" stAng="3cd4" swAng="cd4"/>
                <a:lnTo>
                  <a:pt x="r" y="y2"/>
                </a:lnTo>
                <a:arcTo wR="x1" hR="x1" stAng="0" swAng="cd4"/>
                <a:lnTo>
                  <a:pt x="x1" y="b"/>
                </a:lnTo>
                <a:arcTo wR="x1" hR="x1" stAng="cd4" swAng="cd4"/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vert="horz" wrap="none" lIns="104400" tIns="59400" rIns="104400" bIns="59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BooksController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704600"/>
            <a:ext cx="4860000" cy="27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860000" y="2520000"/>
            <a:ext cx="5220000" cy="45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0" y="6300000"/>
            <a:ext cx="468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151</Words>
  <Application>Microsoft Office PowerPoint</Application>
  <PresentationFormat>如螢幕大小 (4:3)</PresentationFormat>
  <Paragraphs>24</Paragraphs>
  <Slides>14</Slides>
  <Notes>14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Default</vt:lpstr>
      <vt:lpstr>PowerPoint 簡報</vt:lpstr>
      <vt:lpstr>Models</vt:lpstr>
      <vt:lpstr>Add a Web API Controller </vt:lpstr>
      <vt:lpstr>PowerPoint 簡報</vt:lpstr>
      <vt:lpstr>Seed the Database </vt:lpstr>
      <vt:lpstr>Configuration.Seed method</vt:lpstr>
      <vt:lpstr>send a GET request to /api/books/1, the response looks :</vt:lpstr>
      <vt:lpstr>Add DTO Classes (data transfer object )</vt:lpstr>
      <vt:lpstr>BooksController</vt:lpstr>
      <vt:lpstr>Add Route Attributes </vt:lpstr>
      <vt:lpstr>Get Book Details </vt:lpstr>
      <vt:lpstr>Get Books By Genre </vt:lpstr>
      <vt:lpstr>Get Books By Author </vt:lpstr>
      <vt:lpstr>Get Books By Publication Date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xp660</dc:creator>
  <cp:lastModifiedBy>xp660</cp:lastModifiedBy>
  <cp:revision>18</cp:revision>
  <dcterms:created xsi:type="dcterms:W3CDTF">2009-04-16T11:32:32Z</dcterms:created>
  <dcterms:modified xsi:type="dcterms:W3CDTF">2020-12-05T11:44:32Z</dcterms:modified>
</cp:coreProperties>
</file>