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175448" y="5676301"/>
            <a:ext cx="4968552" cy="1153970"/>
          </a:xfrm>
        </p:spPr>
        <p:txBody>
          <a:bodyPr>
            <a:normAutofit/>
          </a:bodyPr>
          <a:lstStyle/>
          <a:p>
            <a:r>
              <a:rPr lang="es-ES" dirty="0" smtClean="0"/>
              <a:t>		</a:t>
            </a:r>
            <a:r>
              <a:rPr lang="es-ES" dirty="0" smtClean="0">
                <a:latin typeface="Agency FB" panose="020B0503020202020204" pitchFamily="34" charset="0"/>
              </a:rPr>
              <a:t>          Equipo:</a:t>
            </a:r>
          </a:p>
          <a:p>
            <a:r>
              <a:rPr lang="es-ES" dirty="0">
                <a:latin typeface="Agency FB" panose="020B0503020202020204" pitchFamily="34" charset="0"/>
              </a:rPr>
              <a:t>	</a:t>
            </a:r>
            <a:r>
              <a:rPr lang="es-ES" dirty="0" smtClean="0">
                <a:latin typeface="Agency FB" panose="020B0503020202020204" pitchFamily="34" charset="0"/>
              </a:rPr>
              <a:t>	Dani 	Mikel	Laura</a:t>
            </a:r>
            <a:endParaRPr lang="es-ES" dirty="0">
              <a:latin typeface="Agency FB" panose="020B0503020202020204" pitchFamily="34" charset="0"/>
            </a:endParaRPr>
          </a:p>
        </p:txBody>
      </p:sp>
      <p:pic>
        <p:nvPicPr>
          <p:cNvPr id="1027" name="Picture 3" descr="C:\Users\Elorrieta Errekamari\Desktop\tempsni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17" y="260648"/>
            <a:ext cx="291544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3925747" y="2924944"/>
            <a:ext cx="5220072" cy="187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 dirty="0" smtClean="0">
                <a:latin typeface="Agency FB" panose="020B0503020202020204" pitchFamily="34" charset="0"/>
              </a:rPr>
              <a:t>Gestor </a:t>
            </a:r>
            <a:r>
              <a:rPr lang="es-ES" sz="5400" dirty="0">
                <a:latin typeface="Agency FB" panose="020B0503020202020204" pitchFamily="34" charset="0"/>
              </a:rPr>
              <a:t>D</a:t>
            </a:r>
            <a:r>
              <a:rPr lang="es-ES" sz="5400" dirty="0" smtClean="0">
                <a:latin typeface="Agency FB" panose="020B0503020202020204" pitchFamily="34" charset="0"/>
              </a:rPr>
              <a:t>e Empleados Y Departamentos</a:t>
            </a:r>
            <a:endParaRPr lang="es-ES" sz="5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"/>
            <a:ext cx="5688632" cy="112474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 Base De Datos (BBDD)</a:t>
            </a:r>
            <a:endParaRPr lang="es-ES" dirty="0"/>
          </a:p>
        </p:txBody>
      </p:sp>
      <p:pic>
        <p:nvPicPr>
          <p:cNvPr id="2050" name="Picture 2" descr="C:\Users\Elorrieta Errekamari\Downloads\DiagramaER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43360"/>
            <a:ext cx="6081684" cy="561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419"/>
            <a:ext cx="5220072" cy="1189360"/>
          </a:xfrm>
        </p:spPr>
        <p:txBody>
          <a:bodyPr/>
          <a:lstStyle/>
          <a:p>
            <a:r>
              <a:rPr lang="es-ES" sz="3600" dirty="0" smtClean="0"/>
              <a:t>FXML</a:t>
            </a:r>
            <a:r>
              <a:rPr lang="es-ES" dirty="0" smtClean="0"/>
              <a:t> (Vista)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5320" y="1412776"/>
            <a:ext cx="7344816" cy="1800200"/>
          </a:xfrm>
        </p:spPr>
        <p:txBody>
          <a:bodyPr/>
          <a:lstStyle/>
          <a:p>
            <a:pPr marL="45720" indent="0">
              <a:buNone/>
            </a:pPr>
            <a:r>
              <a:rPr lang="es-ES" dirty="0">
                <a:latin typeface="Agency FB" panose="020B0503020202020204" pitchFamily="34" charset="0"/>
              </a:rPr>
              <a:t>Lenguaje de declaraciones basado en XML, y desarrollado por Oracle para la plataforma Java FX.</a:t>
            </a:r>
            <a:r>
              <a:rPr lang="es-ES" dirty="0">
                <a:latin typeface="Agency FB" panose="020B0503020202020204" pitchFamily="34" charset="0"/>
              </a:rPr>
              <a:t/>
            </a:r>
            <a:br>
              <a:rPr lang="es-ES" dirty="0">
                <a:latin typeface="Agency FB" panose="020B0503020202020204" pitchFamily="34" charset="0"/>
              </a:rPr>
            </a:br>
            <a:r>
              <a:rPr lang="es-ES" dirty="0">
                <a:latin typeface="Agency FB" panose="020B0503020202020204" pitchFamily="34" charset="0"/>
              </a:rPr>
              <a:t/>
            </a:r>
            <a:br>
              <a:rPr lang="es-ES" dirty="0">
                <a:latin typeface="Agency FB" panose="020B0503020202020204" pitchFamily="34" charset="0"/>
              </a:rPr>
            </a:br>
            <a:r>
              <a:rPr lang="es-ES" dirty="0">
                <a:latin typeface="Agency FB" panose="020B0503020202020204" pitchFamily="34" charset="0"/>
              </a:rPr>
              <a:t>Se suele utilizar con </a:t>
            </a:r>
            <a:r>
              <a:rPr lang="es-ES" dirty="0" smtClean="0">
                <a:latin typeface="Agency FB" panose="020B0503020202020204" pitchFamily="34" charset="0"/>
              </a:rPr>
              <a:t>una interfaz </a:t>
            </a:r>
            <a:r>
              <a:rPr lang="es-ES" dirty="0">
                <a:latin typeface="Agency FB" panose="020B0503020202020204" pitchFamily="34" charset="0"/>
              </a:rPr>
              <a:t>visual llamado </a:t>
            </a:r>
            <a:r>
              <a:rPr lang="es-ES" dirty="0">
                <a:solidFill>
                  <a:srgbClr val="00ACC1"/>
                </a:solidFill>
                <a:latin typeface="Agency FB" panose="020B0503020202020204" pitchFamily="34" charset="0"/>
              </a:rPr>
              <a:t>Java FX Scene Builder</a:t>
            </a:r>
            <a:r>
              <a:rPr lang="es-ES" dirty="0">
                <a:latin typeface="Agency FB" panose="020B0503020202020204" pitchFamily="34" charset="0"/>
              </a:rPr>
              <a:t>, y se puede asimismo unir directamente a entornos de desarrollo IDE, como NetBeans y </a:t>
            </a:r>
            <a:r>
              <a:rPr lang="es-ES" dirty="0">
                <a:solidFill>
                  <a:srgbClr val="00ACC1"/>
                </a:solidFill>
                <a:latin typeface="Agency FB" panose="020B0503020202020204" pitchFamily="34" charset="0"/>
              </a:rPr>
              <a:t>Eclipse</a:t>
            </a:r>
            <a:r>
              <a:rPr lang="es-ES" dirty="0">
                <a:latin typeface="Agency FB" panose="020B0503020202020204" pitchFamily="34" charset="0"/>
              </a:rPr>
              <a:t>.</a:t>
            </a:r>
            <a:endParaRPr lang="es-ES" dirty="0">
              <a:latin typeface="Agency FB" panose="020B0503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2480"/>
            <a:ext cx="6968400" cy="287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C:\Users\Elorrieta Errekamari\Downloads\kisspng-javafx-scene-builder-fxml-jar-mobile-app-developme-builder-5ad89537442ac8.20109856152414341527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09" y="332656"/>
            <a:ext cx="1030313" cy="103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76672"/>
            <a:ext cx="5817840" cy="709972"/>
          </a:xfrm>
        </p:spPr>
        <p:txBody>
          <a:bodyPr>
            <a:normAutofit/>
          </a:bodyPr>
          <a:lstStyle/>
          <a:p>
            <a:r>
              <a:rPr lang="es-ES" sz="3600" dirty="0" smtClean="0"/>
              <a:t>Estructura Del Programa</a:t>
            </a:r>
            <a:endParaRPr lang="es-E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25336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2776"/>
            <a:ext cx="18669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951" y="1412776"/>
            <a:ext cx="1628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21907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ysClr val="window" lastClr="FFFFFF"/>
      </a:lt1>
      <a:dk2>
        <a:srgbClr val="000000"/>
      </a:dk2>
      <a:lt2>
        <a:srgbClr val="00ACC1"/>
      </a:lt2>
      <a:accent1>
        <a:srgbClr val="838D9B"/>
      </a:accent1>
      <a:accent2>
        <a:srgbClr val="009BB0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46</TotalTime>
  <Words>36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Perspectiva</vt:lpstr>
      <vt:lpstr>Presentación de PowerPoint</vt:lpstr>
      <vt:lpstr>La Base De Datos (BBDD)</vt:lpstr>
      <vt:lpstr>FXML (Vista)</vt:lpstr>
      <vt:lpstr>Estructura Del Programa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Elorrieta Errekamari</dc:creator>
  <cp:lastModifiedBy>Usuario de Windows</cp:lastModifiedBy>
  <cp:revision>5</cp:revision>
  <dcterms:created xsi:type="dcterms:W3CDTF">2019-11-18T12:17:38Z</dcterms:created>
  <dcterms:modified xsi:type="dcterms:W3CDTF">2019-11-18T13:14:51Z</dcterms:modified>
</cp:coreProperties>
</file>