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F9757F-D5D7-4953-9B2B-C08C6010497C}">
  <a:tblStyle styleId="{20F9757F-D5D7-4953-9B2B-C08C601049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80960da19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80960da19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0960da1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0960da1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80960da19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80960da19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80960da1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80960da1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0960da1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0960da1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80960da1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80960da1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0960da1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0960da1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0960da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0960da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0960da19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0960da19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80960da19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80960da1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80960da1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80960da1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0960da19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0960da19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0960da1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0960da1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960da1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0960da1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Stock Trading Platform Project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0"/>
            <a:ext cx="81231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MWP3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Advice REST API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GET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-GB" sz="1500"/>
              <a:t>/check/:ticker_name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Return whether the ticker name exist (validation)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-GB" sz="1500"/>
              <a:t>/download/:ticker_name/:start_date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Return Bollinger Band image.png (for download purpose)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-GB" sz="1500"/>
              <a:t>/plain/:ticker_name/:start_date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Return JSON of Bollinger Band graph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-GB" sz="1500"/>
              <a:t>/:ticker_name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Return advice of a certain stock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/>
              <a:t>Corresponding response status is send (200, 400, 404)</a:t>
            </a:r>
            <a:endParaRPr sz="1500"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66269" l="0" r="0" t="0"/>
          <a:stretch/>
        </p:blipFill>
        <p:spPr>
          <a:xfrm>
            <a:off x="2045125" y="4116403"/>
            <a:ext cx="6986374" cy="8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Watch List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494700"/>
            <a:ext cx="31146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86075"/>
            <a:ext cx="4302600" cy="15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3829050" y="103325"/>
            <a:ext cx="19146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Portfolio Controller</a:t>
            </a:r>
            <a:endParaRPr/>
          </a:p>
        </p:txBody>
      </p:sp>
      <p:cxnSp>
        <p:nvCxnSpPr>
          <p:cNvPr id="133" name="Google Shape;133;p23"/>
          <p:cNvCxnSpPr>
            <a:stCxn id="132" idx="2"/>
          </p:cNvCxnSpPr>
          <p:nvPr/>
        </p:nvCxnSpPr>
        <p:spPr>
          <a:xfrm>
            <a:off x="4786350" y="1017725"/>
            <a:ext cx="319200" cy="53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4" name="Google Shape;134;p23"/>
          <p:cNvPicPr preferRelativeResize="0"/>
          <p:nvPr/>
        </p:nvPicPr>
        <p:blipFill rotWithShape="1">
          <a:blip r:embed="rId5">
            <a:alphaModFix/>
          </a:blip>
          <a:srcRect b="10176" l="0" r="0" t="0"/>
          <a:stretch/>
        </p:blipFill>
        <p:spPr>
          <a:xfrm>
            <a:off x="4919675" y="1562075"/>
            <a:ext cx="4025550" cy="19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1075" y="0"/>
            <a:ext cx="2447926" cy="12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7124700" y="514350"/>
            <a:ext cx="1914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Yahoo Finance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7" name="Google Shape;137;p23"/>
          <p:cNvCxnSpPr/>
          <p:nvPr/>
        </p:nvCxnSpPr>
        <p:spPr>
          <a:xfrm flipH="1">
            <a:off x="7848525" y="1066800"/>
            <a:ext cx="9600" cy="5049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6088" y="3588950"/>
            <a:ext cx="1557901" cy="146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3"/>
          <p:cNvCxnSpPr/>
          <p:nvPr/>
        </p:nvCxnSpPr>
        <p:spPr>
          <a:xfrm>
            <a:off x="6267450" y="3524250"/>
            <a:ext cx="828600" cy="85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3"/>
          <p:cNvSpPr txBox="1"/>
          <p:nvPr/>
        </p:nvSpPr>
        <p:spPr>
          <a:xfrm>
            <a:off x="6010275" y="4267200"/>
            <a:ext cx="4719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Portfolio 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 rot="10800000">
            <a:off x="6248550" y="3524250"/>
            <a:ext cx="171300" cy="152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/>
        </p:nvSpPr>
        <p:spPr>
          <a:xfrm>
            <a:off x="2552700" y="1762125"/>
            <a:ext cx="4719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9450" y="1762125"/>
            <a:ext cx="428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04775" y="2571750"/>
            <a:ext cx="31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/>
          </a:p>
        </p:txBody>
      </p:sp>
      <p:sp>
        <p:nvSpPr>
          <p:cNvPr id="145" name="Google Shape;145;p23"/>
          <p:cNvSpPr txBox="1"/>
          <p:nvPr/>
        </p:nvSpPr>
        <p:spPr>
          <a:xfrm>
            <a:off x="3509850" y="0"/>
            <a:ext cx="31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/>
          </a:p>
        </p:txBody>
      </p:sp>
      <p:sp>
        <p:nvSpPr>
          <p:cNvPr id="146" name="Google Shape;146;p23"/>
          <p:cNvSpPr txBox="1"/>
          <p:nvPr/>
        </p:nvSpPr>
        <p:spPr>
          <a:xfrm>
            <a:off x="4572000" y="1813575"/>
            <a:ext cx="31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/>
          </a:p>
        </p:txBody>
      </p:sp>
      <p:sp>
        <p:nvSpPr>
          <p:cNvPr id="147" name="Google Shape;147;p23"/>
          <p:cNvSpPr txBox="1"/>
          <p:nvPr/>
        </p:nvSpPr>
        <p:spPr>
          <a:xfrm>
            <a:off x="5695600" y="3928050"/>
            <a:ext cx="31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Portfolio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346524" cy="39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121675" y="1253750"/>
            <a:ext cx="4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454275" y="453613"/>
            <a:ext cx="4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888375" y="1727600"/>
            <a:ext cx="4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065650" y="3048000"/>
            <a:ext cx="4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647050" y="1384700"/>
            <a:ext cx="4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575" y="453625"/>
            <a:ext cx="2039592" cy="714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0" name="Google Shape;160;p24"/>
          <p:cNvCxnSpPr>
            <a:stCxn id="154" idx="1"/>
            <a:endCxn id="159" idx="1"/>
          </p:cNvCxnSpPr>
          <p:nvPr/>
        </p:nvCxnSpPr>
        <p:spPr>
          <a:xfrm flipH="1" rot="10800000">
            <a:off x="2121675" y="810800"/>
            <a:ext cx="2928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4"/>
          <p:cNvSpPr txBox="1"/>
          <p:nvPr/>
        </p:nvSpPr>
        <p:spPr>
          <a:xfrm>
            <a:off x="3685125" y="1510888"/>
            <a:ext cx="4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 Achieved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095375"/>
            <a:ext cx="72798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Learned the basics of full stack development and relevant technologies 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Worked with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REST APIs work, their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Python for Data and FInancial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frontend works with the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Learned react in a couple of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Became bitbucket experts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Teamwork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Time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Integrations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Microservices such as dockerization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functionality in the UI to update a trade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Changes to architecture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testing and seperate database for tests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36050" y="41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Thank You!</a:t>
            </a:r>
            <a:endParaRPr b="1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Questions? Feedback?</a:t>
            </a:r>
            <a:endParaRPr b="1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950" y="2218700"/>
            <a:ext cx="2529826" cy="252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02450" y="43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 The Team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{20F9757F-D5D7-4953-9B2B-C08C6010497C}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Team Member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Roles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Attalla, Sara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Watchlist, live data pulling, unit test</a:t>
                      </a:r>
                      <a:endParaRPr sz="15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Ijaz, Ramsha </a:t>
                      </a:r>
                      <a:endParaRPr sz="15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Buy/Sell trade function, unit test</a:t>
                      </a:r>
                      <a:endParaRPr sz="15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Chen, Si Ao (Michael) </a:t>
                      </a:r>
                      <a:endParaRPr sz="15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Portfolio, trade history, trade processing logic</a:t>
                      </a:r>
                      <a:endParaRPr sz="15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Ma, Hoi Yan (Sherry)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Graph, trading advice, live data pulling, UI</a:t>
                      </a:r>
                      <a:endParaRPr sz="15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506500"/>
            <a:ext cx="69723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Java Spring Boot REST Application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Trading REST API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Portfolio REST API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Dummy Trade API (provided)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Python Flask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Trade Advice API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React.js (node.js)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User Interface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Trading API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Core API that allows the user to perform a trade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trade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Update a trade*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all trades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Delete trades**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Stocks are checked against real stocks; this is done by using Yahoo Finance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*</a:t>
            </a:r>
            <a:r>
              <a:rPr lang="en-GB" sz="1000"/>
              <a:t>Update only allowed if status is ‘CREATED’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**User cannot delete trade, function only available on server side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78425"/>
            <a:ext cx="8520600" cy="4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00" y="421300"/>
            <a:ext cx="4762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25" y="2000800"/>
            <a:ext cx="2857600" cy="22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2344900" y="1220875"/>
            <a:ext cx="344700" cy="59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689600" y="1350925"/>
            <a:ext cx="9834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Proxima Nova"/>
                <a:ea typeface="Proxima Nova"/>
                <a:cs typeface="Proxima Nova"/>
                <a:sym typeface="Proxima Nova"/>
              </a:rPr>
              <a:t>Opens up buy/sell form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504725" y="2950525"/>
            <a:ext cx="10674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597175" y="2563900"/>
            <a:ext cx="983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Backend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596925" y="1350925"/>
            <a:ext cx="907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Frontend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03913"/>
            <a:ext cx="4370225" cy="34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Trading REST API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395125" y="16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{20F9757F-D5D7-4953-9B2B-C08C6010497C}</a:tableStyleId>
              </a:tblPr>
              <a:tblGrid>
                <a:gridCol w="1632600"/>
                <a:gridCol w="1632600"/>
                <a:gridCol w="1632600"/>
                <a:gridCol w="1632600"/>
                <a:gridCol w="1632600"/>
              </a:tblGrid>
              <a:tr h="4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PATCH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DELETE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/trades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Get all trades obj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a trade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-Body</a:t>
                      </a:r>
                      <a:r>
                        <a:rPr lang="en-GB" sz="1200"/>
                        <a:t>: trade obj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Delete all trades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2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/trades/{id}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Modify trade obj by id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-Body</a:t>
                      </a:r>
                      <a:r>
                        <a:rPr lang="en-GB" sz="1200"/>
                        <a:t>: obj with desire changes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Delete trade by 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2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/trades/{ticker_name}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Get trades by ticker name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Trading Advice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pulled from Yahoo Finance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Retrieve Bollinger Band Data by</a:t>
            </a:r>
            <a:r>
              <a:rPr lang="en-GB"/>
              <a:t> computing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200" y="1975250"/>
            <a:ext cx="4895875" cy="27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Trading Advice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1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Provide buy/sell advice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Observe recent 30 days trend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000" y="417763"/>
            <a:ext cx="4307975" cy="4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