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dc67a44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dc67a44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dc67a4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dc67a4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77e73437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77e73437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c67a44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c67a44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7e7343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7e7343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7e73437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7e73437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77e73437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77e73437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7e73437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7e73437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7e73437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7e73437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77e73437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77e73437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Modelo </a:t>
            </a:r>
            <a:r>
              <a:rPr lang="es" sz="3800"/>
              <a:t>Epidemiológico</a:t>
            </a:r>
            <a:r>
              <a:rPr lang="es" sz="3800"/>
              <a:t> SIR COVID-19 Colombia</a:t>
            </a:r>
            <a:endParaRPr sz="3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John Garcia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Jimmy Castro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Camilo Maldonado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Pablo Veintemilla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s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Tanto Euler como Adam-Bashforth son complicados de aplicar en el mundo real y tienden a tener fallos en la medida dados varios factores.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s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La aproximación de Euler tiende a tener ganancias más altas que el método de Adams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s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El espacio temporal (paso) influencia significativamente en el problema.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s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El modelo no puede ser periódico dado que la demanda es independiente.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Slab"/>
              <a:buChar char="●"/>
            </a:pP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Usar Adams-Bashforth en lugar de Euler ya que este tiene una mayor precisión.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34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277675"/>
            <a:ext cx="85506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1. M. Barry, F. A. Traoré, F. B. Sako, D. O Kpamy, E. I. Bah, M. Poncin, S. Keita, S. Cisse, M. Touré ,A Ebola outbreak in Conakry, Guinea epidemiological clinical and outcome features .Médecineet Maladies Infectieuses. Vol .44, no. 11, pp 491–494, 2014.doi: 10.1016/j.medmal.2014.09.009. Epub 2014 Oct 23.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/>
              <a:t>2. G. Chowell, N. W. Hengartner, C. Castillo-Chavez, P. W. Fenimore, and J. M. Hyman, The basic reproductive number of Ebola and the effects of public health measures: the casesof Congo and Uganda. J .Tr .Bio, Vol. 229, no.1, pp 119–126, 2004.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/>
              <a:t>3. G. Chowell, J. M. Hayman, L. M. A. Bettencourt, and C. Castillo-Chavez, Mathematical and Statistical Estimation Approaches in Epidemiology Netherlands, Springer. P 363,2009.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/>
              <a:t>4. B. Ebenezer, A. Khan ,M. A. Khan, and S. Islam , Analytical Solution of the Ebola Epidemic Model by Homotopy Perturbation Method. J. Appl. Env. Bio. Sci. Vol. 6, no. 6, pp 41-49, 2016.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/>
              <a:t>5. D. Gatherer, The 2014 Ebola virus disease outbreak in West Africa, J. G. Virology, Vol 95, pp 1619–1624, 2014. doi: 10.1099/vir.0.067199-0. Epub 2014 May 2.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modelo (SIR)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88" y="1335550"/>
            <a:ext cx="8580616" cy="2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0" y="190500"/>
            <a:ext cx="84391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888" y="807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del modelo SIR </a:t>
            </a:r>
            <a:r>
              <a:rPr lang="es"/>
              <a:t>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000" y="2651100"/>
            <a:ext cx="46999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890" y="1817263"/>
            <a:ext cx="2483673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637" y="1835950"/>
            <a:ext cx="1675375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6">
            <a:alphaModFix/>
          </a:blip>
          <a:srcRect b="15647" l="0" r="4888" t="0"/>
          <a:stretch/>
        </p:blipFill>
        <p:spPr>
          <a:xfrm>
            <a:off x="1420388" y="1798575"/>
            <a:ext cx="2053425" cy="7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r>
              <a:rPr lang="es"/>
              <a:t> utilizados [</a:t>
            </a:r>
            <a:r>
              <a:rPr lang="es"/>
              <a:t>Método</a:t>
            </a:r>
            <a:r>
              <a:rPr lang="es"/>
              <a:t> de Euler]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50" y="1356150"/>
            <a:ext cx="2880625" cy="28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24700" y="226425"/>
            <a:ext cx="86946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utilizados [Método de Adam-Bashforth]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5"/>
            <a:ext cx="83682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38" y="1444525"/>
            <a:ext cx="81438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013" y="3617724"/>
            <a:ext cx="2777910" cy="2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238" y="4003488"/>
            <a:ext cx="39814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4294967295" type="title"/>
          </p:nvPr>
        </p:nvSpPr>
        <p:spPr>
          <a:xfrm>
            <a:off x="387900" y="140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975" y="1664975"/>
            <a:ext cx="3013450" cy="23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075" y="1696225"/>
            <a:ext cx="3987699" cy="23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title"/>
          </p:nvPr>
        </p:nvSpPr>
        <p:spPr>
          <a:xfrm>
            <a:off x="387900" y="140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13" y="935075"/>
            <a:ext cx="5536373" cy="327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4294967295" type="title"/>
          </p:nvPr>
        </p:nvSpPr>
        <p:spPr>
          <a:xfrm>
            <a:off x="387900" y="140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951" y="912663"/>
            <a:ext cx="5716100" cy="33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