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5" r:id="rId4"/>
    <p:sldId id="262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98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0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47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415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970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62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1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30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168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32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712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93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338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6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5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42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39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4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2ACE-5E86-4CF5-9595-B8E207D88AA8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63D6-5DDB-4FC9-B510-54AEB5D86C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22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54FD-2225-461B-8BD1-B3D9A85EE2E4}" type="datetimeFigureOut">
              <a:rPr lang="pt-PT" smtClean="0"/>
              <a:t>18/03/2016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0B60-2DC7-473D-B9EF-71F8607530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1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" TargetMode="External"/><Relationship Id="rId2" Type="http://schemas.openxmlformats.org/officeDocument/2006/relationships/hyperlink" Target="http://bit.ly/1IXo3nR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://bit.ly/1HYD5x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dinisvieir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14384"/>
            <a:ext cx="12192000" cy="6858000"/>
          </a:xfrm>
          <a:prstGeom prst="rect">
            <a:avLst/>
          </a:prstGeom>
          <a:solidFill>
            <a:srgbClr val="00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34"/>
          <p:cNvSpPr txBox="1"/>
          <p:nvPr/>
        </p:nvSpPr>
        <p:spPr>
          <a:xfrm>
            <a:off x="533400" y="3125588"/>
            <a:ext cx="1143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I18N</a:t>
            </a:r>
            <a:endParaRPr lang="pt-PT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4380921"/>
            <a:ext cx="8915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Dinis Vieira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Mobile Specialist @ </a:t>
            </a:r>
            <a:endParaRPr lang="pt-PT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6" y="925555"/>
            <a:ext cx="3532558" cy="2394059"/>
          </a:xfrm>
          <a:prstGeom prst="rect">
            <a:avLst/>
          </a:prstGeom>
        </p:spPr>
      </p:pic>
      <p:pic>
        <p:nvPicPr>
          <p:cNvPr id="7" name="Picture 4" descr="xpand-logo20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7" y="5267375"/>
            <a:ext cx="1889125" cy="5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7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3102" y="675409"/>
            <a:ext cx="101611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4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Multilingual App Toolkit (</a:t>
            </a:r>
            <a:r>
              <a:rPr lang="en-US" sz="4400" kern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versão</a:t>
            </a:r>
            <a:r>
              <a:rPr lang="en-US" sz="44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4.0)</a:t>
            </a:r>
          </a:p>
          <a:p>
            <a:r>
              <a:rPr lang="pt-PT" sz="4400" dirty="0">
                <a:hlinkClick r:id="rId2"/>
              </a:rPr>
              <a:t>http://bit.ly/1IXo3nR</a:t>
            </a:r>
            <a:endParaRPr lang="pt-PT" sz="4400" dirty="0"/>
          </a:p>
          <a:p>
            <a:br>
              <a:rPr lang="pt-PT" sz="4400" dirty="0"/>
            </a:br>
            <a:r>
              <a:rPr lang="pt-PT" sz="4400" kern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</a:t>
            </a:r>
            <a:endParaRPr lang="pt-PT" sz="44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PT" sz="4400" dirty="0">
                <a:hlinkClick r:id="rId3"/>
              </a:rPr>
              <a:t>http://xamarin.com/download</a:t>
            </a:r>
            <a:endParaRPr lang="pt-PT" sz="4400" dirty="0"/>
          </a:p>
          <a:p>
            <a:endParaRPr lang="pt-PT" sz="4400" dirty="0"/>
          </a:p>
          <a:p>
            <a:r>
              <a:rPr lang="pt-PT" sz="44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</a:t>
            </a:r>
            <a:r>
              <a:rPr lang="pt-PT" sz="4400" kern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Studio</a:t>
            </a:r>
            <a:r>
              <a:rPr lang="pt-PT" sz="44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2015</a:t>
            </a:r>
            <a:br>
              <a:rPr lang="pt-PT" sz="4400" dirty="0"/>
            </a:br>
            <a:r>
              <a:rPr lang="pt-PT" sz="4400" dirty="0">
                <a:hlinkClick r:id="rId4"/>
              </a:rPr>
              <a:t>http://bit.ly/1HYD5xQ</a:t>
            </a:r>
            <a:endParaRPr lang="pt-PT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58" y="5749290"/>
            <a:ext cx="1477942" cy="9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58" y="5749290"/>
            <a:ext cx="1477942" cy="986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5522" y="2459504"/>
            <a:ext cx="8560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br>
              <a:rPr kumimoji="0" lang="pt-PT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PT" sz="6000" dirty="0">
                <a:hlinkClick r:id="rId3"/>
              </a:rPr>
              <a:t>@</a:t>
            </a:r>
            <a:r>
              <a:rPr lang="pt-PT" sz="6000" dirty="0" err="1">
                <a:hlinkClick r:id="rId3"/>
              </a:rPr>
              <a:t>dinisvieira</a:t>
            </a:r>
            <a:endParaRPr kumimoji="0" lang="pt-PT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Localização Cross-Platform com o Multilingual App Toolkit</dc:title>
  <dc:creator>Dinis Vieira</dc:creator>
  <cp:lastModifiedBy>Dinis Vieira</cp:lastModifiedBy>
  <cp:revision>20</cp:revision>
  <dcterms:created xsi:type="dcterms:W3CDTF">2016-03-17T00:35:07Z</dcterms:created>
  <dcterms:modified xsi:type="dcterms:W3CDTF">2016-03-18T22:18:06Z</dcterms:modified>
</cp:coreProperties>
</file>