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ntunes" userId="03656843-96a3-4b8b-901a-b7269645600b" providerId="ADAL" clId="{9A1C5318-3807-4F10-8466-49647C26D4E9}"/>
    <pc:docChg chg="undo custSel modSld">
      <pc:chgData name="João Antunes" userId="03656843-96a3-4b8b-901a-b7269645600b" providerId="ADAL" clId="{9A1C5318-3807-4F10-8466-49647C26D4E9}" dt="2018-06-21T11:23:52.206" v="74" actId="1076"/>
      <pc:docMkLst>
        <pc:docMk/>
      </pc:docMkLst>
      <pc:sldChg chg="addSp delSp modSp">
        <pc:chgData name="João Antunes" userId="03656843-96a3-4b8b-901a-b7269645600b" providerId="ADAL" clId="{9A1C5318-3807-4F10-8466-49647C26D4E9}" dt="2018-06-21T11:23:52.206" v="74" actId="1076"/>
        <pc:sldMkLst>
          <pc:docMk/>
          <pc:sldMk cId="1016867506" sldId="256"/>
        </pc:sldMkLst>
        <pc:spChg chg="add mod">
          <ac:chgData name="João Antunes" userId="03656843-96a3-4b8b-901a-b7269645600b" providerId="ADAL" clId="{9A1C5318-3807-4F10-8466-49647C26D4E9}" dt="2018-06-21T11:23:52.206" v="74" actId="1076"/>
          <ac:spMkLst>
            <pc:docMk/>
            <pc:sldMk cId="1016867506" sldId="256"/>
            <ac:spMk id="4" creationId="{09E373FF-7EA8-4EED-B586-F53D1BC40498}"/>
          </ac:spMkLst>
        </pc:spChg>
        <pc:picChg chg="add del mod">
          <ac:chgData name="João Antunes" userId="03656843-96a3-4b8b-901a-b7269645600b" providerId="ADAL" clId="{9A1C5318-3807-4F10-8466-49647C26D4E9}" dt="2018-06-21T11:23:18.980" v="67" actId="478"/>
          <ac:picMkLst>
            <pc:docMk/>
            <pc:sldMk cId="1016867506" sldId="256"/>
            <ac:picMk id="3" creationId="{005730AA-E7B4-406C-B316-6EC77AEA69E7}"/>
          </ac:picMkLst>
        </pc:picChg>
        <pc:picChg chg="add del mod">
          <ac:chgData name="João Antunes" userId="03656843-96a3-4b8b-901a-b7269645600b" providerId="ADAL" clId="{9A1C5318-3807-4F10-8466-49647C26D4E9}" dt="2018-06-21T11:23:37.887" v="71" actId="1076"/>
          <ac:picMkLst>
            <pc:docMk/>
            <pc:sldMk cId="1016867506" sldId="256"/>
            <ac:picMk id="1026" creationId="{73E50897-FD22-443D-AE30-7FC2446F3477}"/>
          </ac:picMkLst>
        </pc:picChg>
      </pc:sldChg>
    </pc:docChg>
  </pc:docChgLst>
  <pc:docChgLst>
    <pc:chgData name="João Antunes" userId="03656843-96a3-4b8b-901a-b7269645600b" providerId="ADAL" clId="{1571D9B7-9866-40E2-9D66-12359E5D6C47}"/>
    <pc:docChg chg="custSel modSld">
      <pc:chgData name="João Antunes" userId="03656843-96a3-4b8b-901a-b7269645600b" providerId="ADAL" clId="{1571D9B7-9866-40E2-9D66-12359E5D6C47}" dt="2018-06-19T13:38:55.616" v="6" actId="1076"/>
      <pc:docMkLst>
        <pc:docMk/>
      </pc:docMkLst>
      <pc:sldChg chg="addSp delSp modSp">
        <pc:chgData name="João Antunes" userId="03656843-96a3-4b8b-901a-b7269645600b" providerId="ADAL" clId="{1571D9B7-9866-40E2-9D66-12359E5D6C47}" dt="2018-06-19T13:38:55.616" v="6" actId="1076"/>
        <pc:sldMkLst>
          <pc:docMk/>
          <pc:sldMk cId="1016867506" sldId="256"/>
        </pc:sldMkLst>
        <pc:spChg chg="del">
          <ac:chgData name="João Antunes" userId="03656843-96a3-4b8b-901a-b7269645600b" providerId="ADAL" clId="{1571D9B7-9866-40E2-9D66-12359E5D6C47}" dt="2018-06-19T13:34:35.675" v="0" actId="478"/>
          <ac:spMkLst>
            <pc:docMk/>
            <pc:sldMk cId="1016867506" sldId="256"/>
            <ac:spMk id="2" creationId="{72681081-D939-4B17-A8FC-32195B7290AF}"/>
          </ac:spMkLst>
        </pc:spChg>
        <pc:spChg chg="del">
          <ac:chgData name="João Antunes" userId="03656843-96a3-4b8b-901a-b7269645600b" providerId="ADAL" clId="{1571D9B7-9866-40E2-9D66-12359E5D6C47}" dt="2018-06-19T13:34:36.988" v="1" actId="478"/>
          <ac:spMkLst>
            <pc:docMk/>
            <pc:sldMk cId="1016867506" sldId="256"/>
            <ac:spMk id="3" creationId="{9BEE757D-4642-480C-AE8C-975B72C37738}"/>
          </ac:spMkLst>
        </pc:spChg>
        <pc:picChg chg="add del mod">
          <ac:chgData name="João Antunes" userId="03656843-96a3-4b8b-901a-b7269645600b" providerId="ADAL" clId="{1571D9B7-9866-40E2-9D66-12359E5D6C47}" dt="2018-06-19T13:38:45.132" v="3" actId="478"/>
          <ac:picMkLst>
            <pc:docMk/>
            <pc:sldMk cId="1016867506" sldId="256"/>
            <ac:picMk id="5" creationId="{D8D35B45-1D66-4A40-9F76-DA4B465779F9}"/>
          </ac:picMkLst>
        </pc:picChg>
        <pc:picChg chg="add mod">
          <ac:chgData name="João Antunes" userId="03656843-96a3-4b8b-901a-b7269645600b" providerId="ADAL" clId="{1571D9B7-9866-40E2-9D66-12359E5D6C47}" dt="2018-06-19T13:38:55.616" v="6" actId="1076"/>
          <ac:picMkLst>
            <pc:docMk/>
            <pc:sldMk cId="1016867506" sldId="256"/>
            <ac:picMk id="1026" creationId="{73E50897-FD22-443D-AE30-7FC2446F34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907C-7A76-4170-8897-A2E6A1B35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6B67-FBC0-4002-A8C3-7E5EBCE4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618F-69FA-4CBB-9130-4691552A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6546-3B6F-489B-A711-2A8C7943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824F-90DA-466F-8C36-8462751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69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643D-93D2-4390-84CC-3E1F1D57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D0D63-9291-4B2F-9745-B04150D9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9793-56E2-4BC6-B9E0-8415899E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EC40-3FBB-41B2-9D3F-7B6D471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9040-CD4B-4CAC-A885-9D5C561F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9BEC-2E3B-4427-8131-D4849755B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D8BD-FCC8-467B-8713-E3C41A5D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8606-8595-4A16-94A3-0AFCBE9B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BF3-80A9-475C-B549-CAD49D22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6BC4-3BE8-4DA3-AE20-ADA30983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47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FC2-9FD9-4892-A16C-E319174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AF24-70ED-4E3E-B1E0-DB0D9FCC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DEE6-1A03-4775-BD89-6BE36A10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EA60-1237-4E94-A426-50E3E06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59CB-C259-407A-A293-59F237AA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379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69FC-123D-4466-8363-D10CFCC9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DEC7-D056-4818-9141-0B3A6711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AD1E-B9B8-41D9-80EF-B62EF049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B4E9-8F0E-42C7-9F45-C5C87BC9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1C7A-FBEC-4A01-BECC-341BFF40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9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1DB9-6C10-4CE0-BF64-85E5684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6DF4-04A8-4A4E-8DEB-3D9FA6E53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6AB9-017B-4E46-BD50-7F466787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396B-AFF6-4049-8640-9365652C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A413-A647-4081-B40A-AC752195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E72E7-AB29-410B-81D2-872A0BDF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963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0DFD-02E9-4299-9A18-39F25C90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D6620-B95B-4547-8BCF-8FB702B5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E9DFB-6C43-4CD9-A0FC-9AA8D13B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DCDC3-DD76-42F0-B291-04CCB60CB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BBE01-20C6-4877-BE0C-79C35E87E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06508-1298-4819-8F23-8E2D4DF9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C68C4-300F-467F-827A-F7B4CB70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222E0-A607-4625-BF26-79DCA47D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9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A32A-291E-4854-A89F-4D6B194F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0CBFB-1D88-440B-874E-366D4794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54039-C328-4D2E-BD04-B0DAEAF1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7A2F5-2C74-48D1-B7BE-ACC0049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65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D55B-6351-4A80-8FE2-8A1C21DD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20313-ABD3-4A9E-A1FD-97B15E2E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C4C8-E01A-4815-9323-3548A404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6F3E-D522-45A4-82B4-6BBDE18C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D28A-CAFA-4D9B-BA80-90B961B4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53C4-EE78-4F1A-94F7-30F065C0B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0F66-B28F-46C4-A8E1-E3118296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C276-47C2-4C31-A37D-28A6D9A5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8A1B-571D-45B1-B69C-D7901BBE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70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3A1-0C80-4ED4-8835-18FE66E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CDFE7-F4DE-4F20-A266-A88CDEB1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A07F-E13B-4206-BFAC-64AD0EC1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27C-A34C-44D1-B27A-3B0EED92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B11A-461F-4894-A8F2-B34C52F9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50BD-4502-43C7-BA36-C0A639F8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18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C5A29-0146-4FCE-A86C-A0BF6B4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168B-8F6B-47E8-8E22-3432DA0E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578B-97CB-475A-BFA2-BCB2AE0E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B737-9FEF-4620-8162-BE40E28C60EA}" type="datetimeFigureOut">
              <a:rPr lang="pt-PT" smtClean="0"/>
              <a:t>21/06/2018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D533-E377-41E0-8FA9-1BAF29DF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A743-5E39-4849-9AF3-CD714748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61D4-169D-4BBB-973F-61191EC0E02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77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ronimo martins">
            <a:extLst>
              <a:ext uri="{FF2B5EF4-FFF2-40B4-BE49-F238E27FC236}">
                <a16:creationId xmlns:a16="http://schemas.microsoft.com/office/drawing/2014/main" id="{73E50897-FD22-443D-AE30-7FC2446F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2" y="162182"/>
            <a:ext cx="5807676" cy="32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373FF-7EA8-4EED-B586-F53D1BC40498}"/>
              </a:ext>
            </a:extLst>
          </p:cNvPr>
          <p:cNvSpPr txBox="1"/>
          <p:nvPr/>
        </p:nvSpPr>
        <p:spPr>
          <a:xfrm>
            <a:off x="2702011" y="3937686"/>
            <a:ext cx="7677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b="1" dirty="0" err="1"/>
              <a:t>Summer</a:t>
            </a:r>
            <a:r>
              <a:rPr lang="pt-PT" sz="6000" b="1" dirty="0"/>
              <a:t> Trip </a:t>
            </a:r>
            <a:r>
              <a:rPr lang="pt-PT" sz="6000" b="1" dirty="0" err="1"/>
              <a:t>Expenses</a:t>
            </a:r>
            <a:endParaRPr lang="pt-PT" sz="6000" b="1" dirty="0"/>
          </a:p>
        </p:txBody>
      </p:sp>
    </p:spTree>
    <p:extLst>
      <p:ext uri="{BB962C8B-B14F-4D97-AF65-F5344CB8AC3E}">
        <p14:creationId xmlns:p14="http://schemas.microsoft.com/office/powerpoint/2010/main" val="1016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</cp:revision>
  <dcterms:created xsi:type="dcterms:W3CDTF">2018-06-19T13:33:55Z</dcterms:created>
  <dcterms:modified xsi:type="dcterms:W3CDTF">2018-06-21T11:23:52Z</dcterms:modified>
</cp:coreProperties>
</file>