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E7D59-8396-5F4C-8F54-B8025FDCC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EC0354-8830-3F46-A248-8A52D515D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E46E4B-DCAE-1741-BD79-A735EFA6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376A-F95F-9041-AF1F-16F8E9F914D6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2CD5F-C4F2-D54F-8664-360E86B8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DBDC6-E2FD-0F49-A3C7-01DE33F0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E6C-A1B9-7F4E-A721-5E4021F8DD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231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AF3B3-D049-D948-9FDD-0C528CEC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DA4E29-03DB-674D-80E3-CA65CF11E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65C145-402D-6C47-BEBD-AAB788F1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376A-F95F-9041-AF1F-16F8E9F914D6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107D6-035B-A440-934A-1010F144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85F54-66EF-A245-B2FF-6FAEF352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E6C-A1B9-7F4E-A721-5E4021F8DD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1EB29D-FF87-384B-B055-9E4650BA2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F5FDD0-CE77-C14A-A715-651CB549A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17EED-3B2E-A941-9E5F-13C95D4F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376A-F95F-9041-AF1F-16F8E9F914D6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3B350-1853-0442-94A0-455D34D5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B9CFC-AFBC-ED42-A0A9-48455D32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E6C-A1B9-7F4E-A721-5E4021F8DD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28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55CF2-DFD2-0D45-AA9C-348AB6C5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1CAC2-362A-314B-BE5A-EABFA2EA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42FED-AA12-9941-AD08-7D0F4399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376A-F95F-9041-AF1F-16F8E9F914D6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4F3C3-1F5E-B649-BE59-F4D97444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2CC87-7209-A244-BA46-E99910E9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E6C-A1B9-7F4E-A721-5E4021F8DD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09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8BFD1-1C4F-074D-B4F0-B86CFDCB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B197C6-47C4-B14D-9F5D-C80BE71E0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A96B1-7A7C-9944-8102-43FBAE53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376A-F95F-9041-AF1F-16F8E9F914D6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9F7918-171E-2444-B114-DBB0FD4E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0ED88-2FBC-9A4A-B3D6-7B46849B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E6C-A1B9-7F4E-A721-5E4021F8DD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82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7516D-5F19-F64F-BD74-17BF8412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0B5E1-71CC-A94A-B52C-7180E9808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DEB521-00FE-5943-B61B-47BD4B9F0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D70FF7-D9ED-1743-9092-B2963962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376A-F95F-9041-AF1F-16F8E9F914D6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DED05-3CEE-B447-839C-36C22BE5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D56144-077A-FB4E-925C-E6DD11A7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E6C-A1B9-7F4E-A721-5E4021F8DD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103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347F0-1015-6A4E-A3D6-1E9E201E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164855-21F1-294E-B15D-0E9C42F24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768C4-25D4-074B-8014-74D1F4DDB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C7BB51-5257-4841-AB66-8CF2F5C0A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7E8E82-1A61-3E40-AF9C-DB7A6F751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960822-8B50-F643-8D66-5C6D9CB9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376A-F95F-9041-AF1F-16F8E9F914D6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8CEE61-AD5E-5F45-B234-EDED853E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70A31E-74ED-404B-AF44-5221902B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E6C-A1B9-7F4E-A721-5E4021F8DD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88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2D33-5BD8-9C4A-861F-182E3769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2A1C22-ABA0-BA4A-8090-37DA76FD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376A-F95F-9041-AF1F-16F8E9F914D6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F5191F-590C-1741-A1D8-7395F7E9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4DE780-7B75-264E-8A11-43B624DB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E6C-A1B9-7F4E-A721-5E4021F8DD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26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084480-BF3E-FA41-950B-CC541389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376A-F95F-9041-AF1F-16F8E9F914D6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675AD1-7B10-8141-B2DC-71012C0A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1B4510-C591-5A43-98B1-ED82474F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E6C-A1B9-7F4E-A721-5E4021F8DD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89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B1202-3379-9C42-8908-A0D01931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F846C-BF98-CA4C-92A5-83377C6D0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CFF158-6DD0-6747-95E4-1BE955766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11B139-C18D-C44B-B004-5002F06C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376A-F95F-9041-AF1F-16F8E9F914D6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34E25B-F69C-9B4A-9C53-6575AFFF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45B304-D4E1-884F-AA41-EF5BF3E6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E6C-A1B9-7F4E-A721-5E4021F8DD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06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DC2C3-AE60-9542-9492-8C211A44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D8C0B8-389D-4D4D-97A6-52DE392D5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E29801-BC30-CC42-97E0-2F4F06E90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7A9840-1503-954C-A9C5-FF88110A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376A-F95F-9041-AF1F-16F8E9F914D6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73BA66-727C-394B-BC48-6CBC4586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7F2FF0-797F-9D49-B726-CBCAB3DB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AE6C-A1B9-7F4E-A721-5E4021F8DD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222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E091E9-B902-6F46-864B-4D50E2A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F04FD-83F6-0340-94DF-71C17EB9C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29DCF-A5FA-3444-A0B9-1B2811B13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A376A-F95F-9041-AF1F-16F8E9F914D6}" type="datetimeFigureOut">
              <a:rPr kumimoji="1" lang="zh-CN" altLang="en-US" smtClean="0"/>
              <a:t>2020/11/7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FE741E-1EC8-DC41-972C-6DD5CC34B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25E7A-CBC8-3A45-8ECC-3D81E430A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AAE6C-A1B9-7F4E-A721-5E4021F8DD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90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CF657AF-4792-D746-9D75-450F430977A7}"/>
              </a:ext>
            </a:extLst>
          </p:cNvPr>
          <p:cNvSpPr>
            <a:spLocks noChangeAspect="1"/>
          </p:cNvSpPr>
          <p:nvPr/>
        </p:nvSpPr>
        <p:spPr>
          <a:xfrm>
            <a:off x="745604" y="414334"/>
            <a:ext cx="2812797" cy="608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701E74-A717-8B4E-BDB8-CA94B6FFBE1A}"/>
              </a:ext>
            </a:extLst>
          </p:cNvPr>
          <p:cNvSpPr>
            <a:spLocks noChangeAspect="1"/>
          </p:cNvSpPr>
          <p:nvPr/>
        </p:nvSpPr>
        <p:spPr>
          <a:xfrm>
            <a:off x="4689601" y="414334"/>
            <a:ext cx="2812797" cy="608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B46D7E-2D4B-7147-BB73-07B7A88BB968}"/>
              </a:ext>
            </a:extLst>
          </p:cNvPr>
          <p:cNvSpPr>
            <a:spLocks noChangeAspect="1"/>
          </p:cNvSpPr>
          <p:nvPr/>
        </p:nvSpPr>
        <p:spPr>
          <a:xfrm>
            <a:off x="8633598" y="414334"/>
            <a:ext cx="2812797" cy="608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4A98E81-72E8-D846-A97A-4453049906D3}"/>
              </a:ext>
            </a:extLst>
          </p:cNvPr>
          <p:cNvSpPr/>
          <p:nvPr/>
        </p:nvSpPr>
        <p:spPr>
          <a:xfrm>
            <a:off x="911088" y="1126273"/>
            <a:ext cx="1092819" cy="23318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FA3DC4F-2485-FF4C-B6E8-703A948D3F59}"/>
              </a:ext>
            </a:extLst>
          </p:cNvPr>
          <p:cNvSpPr/>
          <p:nvPr/>
        </p:nvSpPr>
        <p:spPr>
          <a:xfrm>
            <a:off x="2312906" y="1126273"/>
            <a:ext cx="1092819" cy="23318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1BFEB3-4910-2047-8972-559D1EEE0C0F}"/>
              </a:ext>
            </a:extLst>
          </p:cNvPr>
          <p:cNvSpPr txBox="1"/>
          <p:nvPr/>
        </p:nvSpPr>
        <p:spPr>
          <a:xfrm>
            <a:off x="3115916" y="21075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滑动效果</a:t>
            </a:r>
          </a:p>
        </p:txBody>
      </p:sp>
      <p:sp>
        <p:nvSpPr>
          <p:cNvPr id="13" name="对角圆角矩形 12">
            <a:extLst>
              <a:ext uri="{FF2B5EF4-FFF2-40B4-BE49-F238E27FC236}">
                <a16:creationId xmlns:a16="http://schemas.microsoft.com/office/drawing/2014/main" id="{F100919E-6A2A-AA4B-A5DD-ED12A56191B6}"/>
              </a:ext>
            </a:extLst>
          </p:cNvPr>
          <p:cNvSpPr/>
          <p:nvPr/>
        </p:nvSpPr>
        <p:spPr>
          <a:xfrm>
            <a:off x="857117" y="3790117"/>
            <a:ext cx="2587123" cy="600869"/>
          </a:xfrm>
          <a:prstGeom prst="round2Diag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对角圆角矩形 13">
            <a:extLst>
              <a:ext uri="{FF2B5EF4-FFF2-40B4-BE49-F238E27FC236}">
                <a16:creationId xmlns:a16="http://schemas.microsoft.com/office/drawing/2014/main" id="{B32D3DD4-C252-B04D-BFBB-BE05BE45630C}"/>
              </a:ext>
            </a:extLst>
          </p:cNvPr>
          <p:cNvSpPr/>
          <p:nvPr/>
        </p:nvSpPr>
        <p:spPr>
          <a:xfrm>
            <a:off x="857116" y="4470947"/>
            <a:ext cx="2587123" cy="600869"/>
          </a:xfrm>
          <a:prstGeom prst="round2Diag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对角圆角矩形 14">
            <a:extLst>
              <a:ext uri="{FF2B5EF4-FFF2-40B4-BE49-F238E27FC236}">
                <a16:creationId xmlns:a16="http://schemas.microsoft.com/office/drawing/2014/main" id="{5E7BE58E-5924-994E-BBA5-266073FCCA46}"/>
              </a:ext>
            </a:extLst>
          </p:cNvPr>
          <p:cNvSpPr/>
          <p:nvPr/>
        </p:nvSpPr>
        <p:spPr>
          <a:xfrm>
            <a:off x="857116" y="5146025"/>
            <a:ext cx="2587123" cy="600869"/>
          </a:xfrm>
          <a:prstGeom prst="round2Diag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同侧圆角矩形 16">
            <a:extLst>
              <a:ext uri="{FF2B5EF4-FFF2-40B4-BE49-F238E27FC236}">
                <a16:creationId xmlns:a16="http://schemas.microsoft.com/office/drawing/2014/main" id="{A362EF44-BA3A-2045-B913-B3EF4373BA60}"/>
              </a:ext>
            </a:extLst>
          </p:cNvPr>
          <p:cNvSpPr/>
          <p:nvPr/>
        </p:nvSpPr>
        <p:spPr>
          <a:xfrm>
            <a:off x="745604" y="5967584"/>
            <a:ext cx="2812797" cy="565897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心形 17">
            <a:extLst>
              <a:ext uri="{FF2B5EF4-FFF2-40B4-BE49-F238E27FC236}">
                <a16:creationId xmlns:a16="http://schemas.microsoft.com/office/drawing/2014/main" id="{44318BBE-7A39-BC44-910C-24F1B3DE40E5}"/>
              </a:ext>
            </a:extLst>
          </p:cNvPr>
          <p:cNvSpPr/>
          <p:nvPr/>
        </p:nvSpPr>
        <p:spPr>
          <a:xfrm>
            <a:off x="5920739" y="640080"/>
            <a:ext cx="350520" cy="375752"/>
          </a:xfrm>
          <a:prstGeom prst="hear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8527DE1-7361-B544-8214-37F2F5705045}"/>
              </a:ext>
            </a:extLst>
          </p:cNvPr>
          <p:cNvSpPr/>
          <p:nvPr/>
        </p:nvSpPr>
        <p:spPr>
          <a:xfrm>
            <a:off x="4861559" y="1126273"/>
            <a:ext cx="2468880" cy="20131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一个圆顶角并剪去另一个顶角的矩形 22">
            <a:extLst>
              <a:ext uri="{FF2B5EF4-FFF2-40B4-BE49-F238E27FC236}">
                <a16:creationId xmlns:a16="http://schemas.microsoft.com/office/drawing/2014/main" id="{B68B2878-8B7A-8D43-8EE3-AAAFBD243F03}"/>
              </a:ext>
            </a:extLst>
          </p:cNvPr>
          <p:cNvSpPr/>
          <p:nvPr/>
        </p:nvSpPr>
        <p:spPr>
          <a:xfrm>
            <a:off x="6271258" y="5213360"/>
            <a:ext cx="1059181" cy="932400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一个圆顶角并剪去另一个顶角的矩形 23">
            <a:extLst>
              <a:ext uri="{FF2B5EF4-FFF2-40B4-BE49-F238E27FC236}">
                <a16:creationId xmlns:a16="http://schemas.microsoft.com/office/drawing/2014/main" id="{4BFFF07A-4640-BA41-8DE4-0CEF0AAAF497}"/>
              </a:ext>
            </a:extLst>
          </p:cNvPr>
          <p:cNvSpPr/>
          <p:nvPr/>
        </p:nvSpPr>
        <p:spPr>
          <a:xfrm>
            <a:off x="4861559" y="3924786"/>
            <a:ext cx="1234441" cy="932400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需求表达</a:t>
            </a:r>
          </a:p>
        </p:txBody>
      </p:sp>
      <p:sp>
        <p:nvSpPr>
          <p:cNvPr id="25" name="一个圆顶角并剪去另一个顶角的矩形 24">
            <a:extLst>
              <a:ext uri="{FF2B5EF4-FFF2-40B4-BE49-F238E27FC236}">
                <a16:creationId xmlns:a16="http://schemas.microsoft.com/office/drawing/2014/main" id="{99C89142-1095-1544-9A6B-39F4ED970F12}"/>
              </a:ext>
            </a:extLst>
          </p:cNvPr>
          <p:cNvSpPr/>
          <p:nvPr/>
        </p:nvSpPr>
        <p:spPr>
          <a:xfrm>
            <a:off x="6271257" y="3924786"/>
            <a:ext cx="1059181" cy="932400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一个圆顶角并剪去另一个顶角的矩形 25">
            <a:extLst>
              <a:ext uri="{FF2B5EF4-FFF2-40B4-BE49-F238E27FC236}">
                <a16:creationId xmlns:a16="http://schemas.microsoft.com/office/drawing/2014/main" id="{D1B15DEB-EF4F-FC4E-B80F-F825BB02DF21}"/>
              </a:ext>
            </a:extLst>
          </p:cNvPr>
          <p:cNvSpPr/>
          <p:nvPr/>
        </p:nvSpPr>
        <p:spPr>
          <a:xfrm>
            <a:off x="4861559" y="5213360"/>
            <a:ext cx="1234441" cy="932400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恋爱周期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A07D347-0F7C-9C47-8088-078D8F78CFA2}"/>
              </a:ext>
            </a:extLst>
          </p:cNvPr>
          <p:cNvSpPr txBox="1"/>
          <p:nvPr/>
        </p:nvSpPr>
        <p:spPr>
          <a:xfrm>
            <a:off x="6256807" y="3947088"/>
            <a:ext cx="123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	</a:t>
            </a:r>
            <a:r>
              <a:rPr kumimoji="1" lang="zh-CN" altLang="en-US" dirty="0"/>
              <a:t>依恋类型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63CE5EA-ACCE-4743-84E0-98245E9FFC52}"/>
              </a:ext>
            </a:extLst>
          </p:cNvPr>
          <p:cNvSpPr txBox="1"/>
          <p:nvPr/>
        </p:nvSpPr>
        <p:spPr>
          <a:xfrm>
            <a:off x="6267957" y="5499429"/>
            <a:ext cx="12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矛盾解决</a:t>
            </a:r>
          </a:p>
        </p:txBody>
      </p:sp>
    </p:spTree>
    <p:extLst>
      <p:ext uri="{BB962C8B-B14F-4D97-AF65-F5344CB8AC3E}">
        <p14:creationId xmlns:p14="http://schemas.microsoft.com/office/powerpoint/2010/main" val="223464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7"/>
    </mc:Choice>
    <mc:Fallback>
      <p:transition spd="slow" advTm="1467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11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850263292@qq.com</dc:creator>
  <cp:lastModifiedBy>850263292@qq.com</cp:lastModifiedBy>
  <cp:revision>3</cp:revision>
  <dcterms:created xsi:type="dcterms:W3CDTF">2020-11-07T03:34:05Z</dcterms:created>
  <dcterms:modified xsi:type="dcterms:W3CDTF">2020-11-08T02:38:35Z</dcterms:modified>
</cp:coreProperties>
</file>