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3" r:id="rId2"/>
    <p:sldMasterId id="2147483686" r:id="rId3"/>
    <p:sldMasterId id="2147483699" r:id="rId4"/>
  </p:sldMasterIdLst>
  <p:notesMasterIdLst>
    <p:notesMasterId r:id="rId26"/>
  </p:notesMasterIdLst>
  <p:handoutMasterIdLst>
    <p:handoutMasterId r:id="rId27"/>
  </p:handoutMasterIdLst>
  <p:sldIdLst>
    <p:sldId id="256" r:id="rId5"/>
    <p:sldId id="257" r:id="rId6"/>
    <p:sldId id="262" r:id="rId7"/>
    <p:sldId id="258" r:id="rId8"/>
    <p:sldId id="259" r:id="rId9"/>
    <p:sldId id="263" r:id="rId10"/>
    <p:sldId id="268" r:id="rId11"/>
    <p:sldId id="264" r:id="rId12"/>
    <p:sldId id="267" r:id="rId13"/>
    <p:sldId id="269" r:id="rId14"/>
    <p:sldId id="270" r:id="rId15"/>
    <p:sldId id="278" r:id="rId16"/>
    <p:sldId id="280" r:id="rId17"/>
    <p:sldId id="281" r:id="rId18"/>
    <p:sldId id="282" r:id="rId19"/>
    <p:sldId id="274" r:id="rId20"/>
    <p:sldId id="279" r:id="rId21"/>
    <p:sldId id="276" r:id="rId22"/>
    <p:sldId id="277" r:id="rId23"/>
    <p:sldId id="265" r:id="rId24"/>
    <p:sldId id="261" r:id="rId25"/>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5A0"/>
    <a:srgbClr val="D51067"/>
    <a:srgbClr val="00833E"/>
    <a:srgbClr val="D75F00"/>
    <a:srgbClr val="9ACAEB"/>
    <a:srgbClr val="F0B3CA"/>
    <a:srgbClr val="BDE093"/>
    <a:srgbClr val="FFBE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3" d="100"/>
          <a:sy n="93" d="100"/>
        </p:scale>
        <p:origin x="726" y="78"/>
      </p:cViewPr>
      <p:guideLst>
        <p:guide orient="horz" pos="1620"/>
        <p:guide pos="2880"/>
      </p:guideLst>
    </p:cSldViewPr>
  </p:slideViewPr>
  <p:notesTextViewPr>
    <p:cViewPr>
      <p:scale>
        <a:sx n="1" d="1"/>
        <a:sy n="1" d="1"/>
      </p:scale>
      <p:origin x="0" y="0"/>
    </p:cViewPr>
  </p:notesTextViewPr>
  <p:notesViewPr>
    <p:cSldViewPr>
      <p:cViewPr>
        <p:scale>
          <a:sx n="100" d="100"/>
          <a:sy n="100" d="100"/>
        </p:scale>
        <p:origin x="-2592" y="65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灯片编号占位符 4"/>
          <p:cNvSpPr>
            <a:spLocks noGrp="1"/>
          </p:cNvSpPr>
          <p:nvPr>
            <p:ph type="sldNum" sz="quarter" idx="3"/>
          </p:nvPr>
        </p:nvSpPr>
        <p:spPr>
          <a:xfrm>
            <a:off x="177800" y="8763000"/>
            <a:ext cx="127000" cy="127000"/>
          </a:xfrm>
          <a:prstGeom prst="rect">
            <a:avLst/>
          </a:prstGeom>
        </p:spPr>
        <p:txBody>
          <a:bodyPr vert="horz" lIns="0" tIns="0" rIns="0" bIns="0" rtlCol="0" anchor="b"/>
          <a:lstStyle>
            <a:lvl1pPr algn="r">
              <a:defRPr sz="1200"/>
            </a:lvl1pPr>
          </a:lstStyle>
          <a:p>
            <a:fld id="{17FC9962-22A7-4B6F-A44D-4026F410EFE2}" type="slidenum">
              <a:rPr lang="zh-CN" altLang="en-US" sz="800" smtClean="0">
                <a:solidFill>
                  <a:srgbClr val="000000"/>
                </a:solidFill>
                <a:latin typeface="Arial"/>
              </a:rPr>
              <a:pPr/>
              <a:t>‹#›</a:t>
            </a:fld>
            <a:endParaRPr lang="zh-CN" altLang="en-US" sz="800">
              <a:solidFill>
                <a:srgbClr val="000000"/>
              </a:solidFill>
              <a:latin typeface="Arial"/>
            </a:endParaRPr>
          </a:p>
        </p:txBody>
      </p:sp>
      <p:sp>
        <p:nvSpPr>
          <p:cNvPr id="6" name="TextBox 5"/>
          <p:cNvSpPr txBox="1"/>
          <p:nvPr/>
        </p:nvSpPr>
        <p:spPr>
          <a:xfrm rot="16200000">
            <a:off x="5689600" y="7886700"/>
            <a:ext cx="1866900" cy="127000"/>
          </a:xfrm>
          <a:prstGeom prst="rect">
            <a:avLst/>
          </a:prstGeom>
          <a:noFill/>
        </p:spPr>
        <p:txBody>
          <a:bodyPr vert="horz" wrap="none" lIns="0" tIns="0" rIns="0" bIns="0" rtlCol="0" anchor="t">
            <a:spAutoFit/>
          </a:bodyPr>
          <a:lstStyle/>
          <a:p>
            <a:r>
              <a:rPr lang="en-US" altLang="zh-CN" sz="800" smtClean="0">
                <a:solidFill>
                  <a:srgbClr val="000000"/>
                </a:solidFill>
                <a:latin typeface="Arial"/>
              </a:rPr>
              <a:t>© Tieto Corporation</a:t>
            </a:r>
            <a:endParaRPr lang="zh-CN" altLang="en-US" sz="800">
              <a:solidFill>
                <a:srgbClr val="000000"/>
              </a:solidFill>
              <a:latin typeface="Arial"/>
            </a:endParaRPr>
          </a:p>
        </p:txBody>
      </p:sp>
    </p:spTree>
    <p:extLst>
      <p:ext uri="{BB962C8B-B14F-4D97-AF65-F5344CB8AC3E}">
        <p14:creationId xmlns:p14="http://schemas.microsoft.com/office/powerpoint/2010/main" val="140343107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幻灯片图像占位符 3"/>
          <p:cNvSpPr>
            <a:spLocks noGrp="1" noRot="1" noChangeAspect="1"/>
          </p:cNvSpPr>
          <p:nvPr>
            <p:ph type="sldImg" idx="2"/>
          </p:nvPr>
        </p:nvSpPr>
        <p:spPr>
          <a:xfrm>
            <a:off x="500380" y="690325"/>
            <a:ext cx="5930900" cy="3336131"/>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431800" y="4716019"/>
            <a:ext cx="5994400" cy="3852037"/>
          </a:xfrm>
          <a:prstGeom prst="rect">
            <a:avLst/>
          </a:prstGeom>
        </p:spPr>
        <p:txBody>
          <a:bodyPr vert="horz" lIns="0" tIns="0" rIns="0" bIns="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灯片编号占位符 6"/>
          <p:cNvSpPr>
            <a:spLocks noGrp="1"/>
          </p:cNvSpPr>
          <p:nvPr>
            <p:ph type="sldNum" sz="quarter" idx="5"/>
          </p:nvPr>
        </p:nvSpPr>
        <p:spPr>
          <a:xfrm>
            <a:off x="177800" y="8763000"/>
            <a:ext cx="127000" cy="127000"/>
          </a:xfrm>
          <a:prstGeom prst="rect">
            <a:avLst/>
          </a:prstGeom>
        </p:spPr>
        <p:txBody>
          <a:bodyPr vert="horz" lIns="0" tIns="0" rIns="0" bIns="0" rtlCol="0" anchor="b"/>
          <a:lstStyle>
            <a:lvl1pPr algn="r">
              <a:defRPr sz="800">
                <a:solidFill>
                  <a:srgbClr val="000000"/>
                </a:solidFill>
                <a:latin typeface="Arial"/>
              </a:defRPr>
            </a:lvl1pPr>
          </a:lstStyle>
          <a:p>
            <a:fld id="{0E4BA19C-BCC6-4515-BBC8-C91FF78B52F0}" type="slidenum">
              <a:rPr lang="zh-CN" altLang="en-US" smtClean="0"/>
              <a:pPr/>
              <a:t>‹#›</a:t>
            </a:fld>
            <a:endParaRPr lang="zh-CN" altLang="en-US"/>
          </a:p>
        </p:txBody>
      </p:sp>
      <p:sp>
        <p:nvSpPr>
          <p:cNvPr id="8" name="TextBox 7"/>
          <p:cNvSpPr txBox="1"/>
          <p:nvPr/>
        </p:nvSpPr>
        <p:spPr>
          <a:xfrm rot="16200000">
            <a:off x="5689600" y="7886700"/>
            <a:ext cx="1866900" cy="127000"/>
          </a:xfrm>
          <a:prstGeom prst="rect">
            <a:avLst/>
          </a:prstGeom>
          <a:noFill/>
        </p:spPr>
        <p:txBody>
          <a:bodyPr vert="horz" wrap="none" lIns="0" tIns="0" rIns="0" bIns="0" rtlCol="0" anchor="t">
            <a:spAutoFit/>
          </a:bodyPr>
          <a:lstStyle/>
          <a:p>
            <a:pPr algn="l"/>
            <a:r>
              <a:rPr lang="en-US" altLang="zh-CN" sz="800" smtClean="0">
                <a:solidFill>
                  <a:srgbClr val="000000"/>
                </a:solidFill>
                <a:latin typeface="Arial"/>
              </a:rPr>
              <a:t>© Tieto Corporation</a:t>
            </a:r>
            <a:endParaRPr lang="zh-CN" altLang="en-US" sz="800">
              <a:solidFill>
                <a:srgbClr val="000000"/>
              </a:solidFill>
              <a:latin typeface="Arial"/>
            </a:endParaRPr>
          </a:p>
        </p:txBody>
      </p:sp>
    </p:spTree>
    <p:extLst>
      <p:ext uri="{BB962C8B-B14F-4D97-AF65-F5344CB8AC3E}">
        <p14:creationId xmlns:p14="http://schemas.microsoft.com/office/powerpoint/2010/main" val="3519382233"/>
      </p:ext>
    </p:extLst>
  </p:cSld>
  <p:clrMap bg1="lt1" tx1="dk1" bg2="lt2" tx2="dk2" accent1="accent1" accent2="accent2" accent3="accent3" accent4="accent4" accent5="accent5" accent6="accent6" hlink="hlink" folHlink="folHlink"/>
  <p:hf hdr="0" ftr="0" dt="0"/>
  <p:notesStyle>
    <a:lvl1pPr marL="228600" indent="-228600" algn="l" defTabSz="914400" rtl="0" eaLnBrk="1" latinLnBrk="0" hangingPunct="1">
      <a:buClr>
        <a:srgbClr val="000000"/>
      </a:buClr>
      <a:buChar char="•"/>
      <a:defRPr sz="1200" kern="1200">
        <a:solidFill>
          <a:srgbClr val="000000"/>
        </a:solidFill>
        <a:latin typeface="Arial"/>
        <a:ea typeface="+mn-ea"/>
        <a:cs typeface="+mn-cs"/>
      </a:defRPr>
    </a:lvl1pPr>
    <a:lvl2pPr marL="685800" indent="-228600" algn="l" defTabSz="914400" rtl="0" eaLnBrk="1" latinLnBrk="0" hangingPunct="1">
      <a:buClr>
        <a:srgbClr val="000000"/>
      </a:buClr>
      <a:buChar char="•"/>
      <a:defRPr sz="1200" kern="1200">
        <a:solidFill>
          <a:srgbClr val="000000"/>
        </a:solidFill>
        <a:latin typeface="Arial"/>
        <a:ea typeface="+mn-ea"/>
        <a:cs typeface="+mn-cs"/>
      </a:defRPr>
    </a:lvl2pPr>
    <a:lvl3pPr marL="1143000" indent="-228600" algn="l" defTabSz="914400" rtl="0" eaLnBrk="1" latinLnBrk="0" hangingPunct="1">
      <a:buClr>
        <a:srgbClr val="000000"/>
      </a:buClr>
      <a:buChar char="•"/>
      <a:defRPr sz="1200" kern="1200">
        <a:solidFill>
          <a:srgbClr val="000000"/>
        </a:solidFill>
        <a:latin typeface="Arial"/>
        <a:ea typeface="+mn-ea"/>
        <a:cs typeface="+mn-cs"/>
      </a:defRPr>
    </a:lvl3pPr>
    <a:lvl4pPr marL="1600200" indent="-228600" algn="l" defTabSz="914400" rtl="0" eaLnBrk="1" latinLnBrk="0" hangingPunct="1">
      <a:buClr>
        <a:srgbClr val="000000"/>
      </a:buClr>
      <a:buChar char="•"/>
      <a:defRPr sz="1200" kern="1200">
        <a:solidFill>
          <a:srgbClr val="000000"/>
        </a:solidFill>
        <a:latin typeface="Arial"/>
        <a:ea typeface="+mn-ea"/>
        <a:cs typeface="+mn-cs"/>
      </a:defRPr>
    </a:lvl4pPr>
    <a:lvl5pPr marL="2057400" indent="-228600" algn="l" defTabSz="914400" rtl="0" eaLnBrk="1" latinLnBrk="0" hangingPunct="1">
      <a:buClr>
        <a:srgbClr val="000000"/>
      </a:buClr>
      <a:buChar char="•"/>
      <a:defRPr sz="1200" kern="1200">
        <a:solidFill>
          <a:srgbClr val="000000"/>
        </a:solidFill>
        <a:latin typeface="Arial"/>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Front page">
    <p:bg>
      <p:bgPr>
        <a:solidFill>
          <a:srgbClr val="9ACAEB"/>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0898" name="Rectangle 2"/>
          <p:cNvSpPr>
            <a:spLocks noGrp="1" noChangeArrowheads="1"/>
          </p:cNvSpPr>
          <p:nvPr>
            <p:ph type="ctrTitle" hasCustomPrompt="1"/>
          </p:nvPr>
        </p:nvSpPr>
        <p:spPr>
          <a:xfrm>
            <a:off x="396000" y="1782000"/>
            <a:ext cx="8229600" cy="857250"/>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noProof="0" dirty="0" smtClean="0"/>
              <a:t>Click to add front page headline</a:t>
            </a:r>
            <a:endParaRPr lang="en-GB" noProof="0" dirty="0"/>
          </a:p>
        </p:txBody>
      </p:sp>
      <p:sp>
        <p:nvSpPr>
          <p:cNvPr id="80899" name="Rectangle 3"/>
          <p:cNvSpPr>
            <a:spLocks noGrp="1" noChangeArrowheads="1"/>
          </p:cNvSpPr>
          <p:nvPr>
            <p:ph type="subTitle" idx="1" hasCustomPrompt="1"/>
          </p:nvPr>
        </p:nvSpPr>
        <p:spPr>
          <a:xfrm>
            <a:off x="396000" y="2792889"/>
            <a:ext cx="5767200" cy="378042"/>
          </a:xfrm>
        </p:spPr>
        <p:txBody>
          <a:bodyPr wrap="square"/>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smtClean="0"/>
              <a:t>Click to add subtitle</a:t>
            </a:r>
            <a:endParaRPr lang="en-GB" noProof="0" dirty="0"/>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172772735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空白">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93700" y="4826000"/>
            <a:ext cx="355600" cy="152400"/>
          </a:xfrm>
        </p:spPr>
        <p:txBody>
          <a:bodyPr/>
          <a:lstStyle/>
          <a:p>
            <a:fld id="{9F9D2F46-BE7A-4BE5-868C-44CB20E94AB2}" type="slidenum">
              <a:rPr lang="zh-CN" altLang="en-US" smtClean="0"/>
              <a:t>‹#›</a:t>
            </a:fld>
            <a:endParaRPr lang="zh-CN" altLang="en-US"/>
          </a:p>
        </p:txBody>
      </p:sp>
    </p:spTree>
    <p:extLst>
      <p:ext uri="{BB962C8B-B14F-4D97-AF65-F5344CB8AC3E}">
        <p14:creationId xmlns:p14="http://schemas.microsoft.com/office/powerpoint/2010/main" val="308756226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5" name="Slide Number Placeholder 4"/>
          <p:cNvSpPr>
            <a:spLocks noGrp="1"/>
          </p:cNvSpPr>
          <p:nvPr>
            <p:ph type="sldNum" sz="quarter" idx="14"/>
          </p:nvPr>
        </p:nvSpPr>
        <p:spPr>
          <a:xfrm>
            <a:off x="393700" y="4826000"/>
            <a:ext cx="355600" cy="152400"/>
          </a:xfrm>
        </p:spPr>
        <p:txBody>
          <a:bodyPr/>
          <a:lstStyle/>
          <a:p>
            <a:fld id="{9F9D2F46-BE7A-4BE5-868C-44CB20E94AB2}" type="slidenum">
              <a:rPr lang="zh-CN" altLang="en-US" smtClean="0"/>
              <a:t>‹#›</a:t>
            </a:fld>
            <a:endParaRPr lang="zh-CN" altLang="en-US"/>
          </a:p>
        </p:txBody>
      </p:sp>
      <p:sp>
        <p:nvSpPr>
          <p:cNvPr id="3" name="Text Placeholder 2"/>
          <p:cNvSpPr>
            <a:spLocks noGrp="1"/>
          </p:cNvSpPr>
          <p:nvPr>
            <p:ph type="body" sz="quarter" idx="15" hasCustomPrompt="1"/>
          </p:nvPr>
        </p:nvSpPr>
        <p:spPr>
          <a:xfrm>
            <a:off x="396000" y="466341"/>
            <a:ext cx="8229600" cy="3906001"/>
          </a:xfrm>
        </p:spPr>
        <p:txBody>
          <a:bodyPr/>
          <a:lstStyle>
            <a:lvl1pPr marL="0" indent="0">
              <a:buFontTx/>
              <a:buNone/>
              <a:defRPr sz="8000" b="1" spc="-150" baseline="0">
                <a:solidFill>
                  <a:srgbClr val="0065A0"/>
                </a:solidFill>
                <a:latin typeface="+mj-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dirty="0" smtClean="0"/>
              <a:t>Click to add quote or</a:t>
            </a:r>
            <a:br>
              <a:rPr lang="en-GB" dirty="0" smtClean="0"/>
            </a:br>
            <a:r>
              <a:rPr lang="en-GB" dirty="0" smtClean="0"/>
              <a:t>big text</a:t>
            </a:r>
            <a:endParaRPr lang="en-US" dirty="0" smtClean="0"/>
          </a:p>
        </p:txBody>
      </p:sp>
    </p:spTree>
    <p:extLst>
      <p:ext uri="{BB962C8B-B14F-4D97-AF65-F5344CB8AC3E}">
        <p14:creationId xmlns:p14="http://schemas.microsoft.com/office/powerpoint/2010/main" val="2104980276"/>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End page">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8839" y="2116880"/>
            <a:ext cx="5486400" cy="914400"/>
          </a:xfrm>
          <a:prstGeom prst="rect">
            <a:avLst/>
          </a:prstGeom>
        </p:spPr>
      </p:pic>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242532031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Front page">
    <p:bg>
      <p:bgPr>
        <a:solidFill>
          <a:srgbClr val="9ACAEB"/>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0898" name="Rectangle 2"/>
          <p:cNvSpPr>
            <a:spLocks noGrp="1" noChangeArrowheads="1"/>
          </p:cNvSpPr>
          <p:nvPr>
            <p:ph type="ctrTitle" hasCustomPrompt="1"/>
          </p:nvPr>
        </p:nvSpPr>
        <p:spPr>
          <a:xfrm>
            <a:off x="396000" y="1782000"/>
            <a:ext cx="8229600" cy="857250"/>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noProof="0" dirty="0" smtClean="0"/>
              <a:t>Click to add front page headline</a:t>
            </a:r>
            <a:endParaRPr lang="en-GB" noProof="0" dirty="0"/>
          </a:p>
        </p:txBody>
      </p:sp>
      <p:sp>
        <p:nvSpPr>
          <p:cNvPr id="80899" name="Rectangle 3"/>
          <p:cNvSpPr>
            <a:spLocks noGrp="1" noChangeArrowheads="1"/>
          </p:cNvSpPr>
          <p:nvPr>
            <p:ph type="subTitle" idx="1" hasCustomPrompt="1"/>
          </p:nvPr>
        </p:nvSpPr>
        <p:spPr>
          <a:xfrm>
            <a:off x="396000" y="2792889"/>
            <a:ext cx="5767200" cy="378042"/>
          </a:xfrm>
        </p:spPr>
        <p:txBody>
          <a:bodyPr wrap="square"/>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smtClean="0"/>
              <a:t>Click to add subtitle</a:t>
            </a:r>
            <a:endParaRPr lang="en-GB" noProof="0" dirty="0"/>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373880972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Section front page">
    <p:bg>
      <p:bgPr>
        <a:solidFill>
          <a:srgbClr val="F0B3CA"/>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0898" name="Rectangle 2"/>
          <p:cNvSpPr>
            <a:spLocks noGrp="1" noChangeArrowheads="1"/>
          </p:cNvSpPr>
          <p:nvPr>
            <p:ph type="ctrTitle" hasCustomPrompt="1"/>
          </p:nvPr>
        </p:nvSpPr>
        <p:spPr>
          <a:xfrm>
            <a:off x="396000" y="1782000"/>
            <a:ext cx="8229600" cy="857250"/>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noProof="0" dirty="0" smtClean="0"/>
              <a:t>Click to add headline</a:t>
            </a:r>
            <a:endParaRPr lang="en-GB" noProof="0" dirty="0"/>
          </a:p>
        </p:txBody>
      </p:sp>
      <p:sp>
        <p:nvSpPr>
          <p:cNvPr id="80899" name="Rectangle 3"/>
          <p:cNvSpPr>
            <a:spLocks noGrp="1" noChangeArrowheads="1"/>
          </p:cNvSpPr>
          <p:nvPr>
            <p:ph type="subTitle" idx="1" hasCustomPrompt="1"/>
          </p:nvPr>
        </p:nvSpPr>
        <p:spPr>
          <a:xfrm>
            <a:off x="396000" y="2792889"/>
            <a:ext cx="5767200" cy="378042"/>
          </a:xfrm>
        </p:spPr>
        <p:txBody>
          <a:bodyPr wrap="square"/>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smtClean="0"/>
              <a:t>Click to add subtitle</a:t>
            </a:r>
            <a:endParaRPr lang="en-GB" noProof="0" dirty="0"/>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194355416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5" name="Rectangle 2"/>
          <p:cNvSpPr>
            <a:spLocks noGrp="1" noChangeArrowheads="1"/>
          </p:cNvSpPr>
          <p:nvPr>
            <p:ph type="ctrTitle" hasCustomPrompt="1"/>
          </p:nvPr>
        </p:nvSpPr>
        <p:spPr>
          <a:xfrm>
            <a:off x="396000" y="1038867"/>
            <a:ext cx="7324914" cy="1599642"/>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noProof="0" dirty="0" smtClean="0"/>
              <a:t>Click to add title</a:t>
            </a:r>
          </a:p>
        </p:txBody>
      </p:sp>
      <p:sp>
        <p:nvSpPr>
          <p:cNvPr id="6" name="Rectangle 3"/>
          <p:cNvSpPr>
            <a:spLocks noGrp="1" noChangeArrowheads="1"/>
          </p:cNvSpPr>
          <p:nvPr>
            <p:ph type="subTitle" idx="1" hasCustomPrompt="1"/>
          </p:nvPr>
        </p:nvSpPr>
        <p:spPr>
          <a:xfrm>
            <a:off x="395999" y="2797067"/>
            <a:ext cx="7326000" cy="783431"/>
          </a:xfrm>
        </p:spPr>
        <p:txBody>
          <a:bodyPr wrap="square">
            <a:noAutofit/>
          </a:bodyPr>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smtClean="0"/>
              <a:t>Click to add subtitle</a:t>
            </a:r>
            <a:endParaRPr lang="en-GB" noProof="0" dirty="0"/>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257391185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Divider page 2">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Title 1"/>
          <p:cNvSpPr>
            <a:spLocks noGrp="1"/>
          </p:cNvSpPr>
          <p:nvPr>
            <p:ph type="title" hasCustomPrompt="1"/>
          </p:nvPr>
        </p:nvSpPr>
        <p:spPr>
          <a:xfrm>
            <a:off x="396000" y="943570"/>
            <a:ext cx="8244916" cy="1242138"/>
          </a:xfrm>
        </p:spPr>
        <p:txBody>
          <a:bodyPr vert="horz" lIns="0" tIns="0" rIns="0" bIns="0" rtlCol="0" anchor="b">
            <a:noAutofit/>
          </a:bodyPr>
          <a:lstStyle>
            <a:lvl1pPr algn="l">
              <a:defRPr lang="en-GB" sz="5000" kern="1200" spc="-150" baseline="0" dirty="0">
                <a:solidFill>
                  <a:srgbClr val="FFFFFF"/>
                </a:solidFill>
              </a:defRPr>
            </a:lvl1pPr>
          </a:lstStyle>
          <a:p>
            <a:pPr lvl="0" algn="l" defTabSz="457200">
              <a:lnSpc>
                <a:spcPct val="90000"/>
              </a:lnSpc>
            </a:pPr>
            <a:r>
              <a:rPr lang="en-GB" noProof="0" dirty="0" smtClean="0"/>
              <a:t>Click to add title</a:t>
            </a:r>
            <a:endParaRPr lang="en-GB" noProof="0" dirty="0"/>
          </a:p>
        </p:txBody>
      </p:sp>
      <p:sp>
        <p:nvSpPr>
          <p:cNvPr id="5" name="Text Placeholder 15"/>
          <p:cNvSpPr>
            <a:spLocks noGrp="1"/>
          </p:cNvSpPr>
          <p:nvPr>
            <p:ph type="body" sz="quarter" idx="12" hasCustomPrompt="1"/>
          </p:nvPr>
        </p:nvSpPr>
        <p:spPr>
          <a:xfrm>
            <a:off x="396000" y="3655014"/>
            <a:ext cx="4766551" cy="1243013"/>
          </a:xfrm>
          <a:prstGeom prst="rect">
            <a:avLst/>
          </a:prstGeom>
        </p:spPr>
        <p:txBody>
          <a:bodyPr anchor="b">
            <a:noAutofit/>
          </a:bodyPr>
          <a:lstStyle>
            <a:lvl1pPr marL="0" indent="0" algn="l">
              <a:lnSpc>
                <a:spcPct val="100000"/>
              </a:lnSpc>
              <a:buNone/>
              <a:defRPr sz="2000" kern="1000" spc="-50" baseline="0">
                <a:solidFill>
                  <a:schemeClr val="bg1"/>
                </a:solidFill>
                <a:latin typeface="+mn-lt"/>
                <a:cs typeface="Arial" panose="020B0604020202020204" pitchFamily="34" charset="0"/>
              </a:defRPr>
            </a:lvl1pPr>
          </a:lstStyle>
          <a:p>
            <a:pPr lvl="0"/>
            <a:r>
              <a:rPr lang="en-GB" noProof="0" dirty="0" smtClean="0"/>
              <a:t>Click to add text</a:t>
            </a:r>
            <a:endParaRPr lang="en-GB" noProof="0" dirty="0"/>
          </a:p>
        </p:txBody>
      </p:sp>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2235359999"/>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Divider page 3">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Title 1"/>
          <p:cNvSpPr>
            <a:spLocks noGrp="1"/>
          </p:cNvSpPr>
          <p:nvPr>
            <p:ph type="title" hasCustomPrompt="1"/>
          </p:nvPr>
        </p:nvSpPr>
        <p:spPr>
          <a:xfrm>
            <a:off x="396000" y="243000"/>
            <a:ext cx="4595100" cy="914288"/>
          </a:xfrm>
        </p:spPr>
        <p:txBody>
          <a:bodyPr vert="horz" lIns="0" tIns="0" rIns="0" bIns="0" rtlCol="0" anchor="b" anchorCtr="0">
            <a:noAutofit/>
          </a:bodyPr>
          <a:lstStyle>
            <a:lvl1pPr algn="l">
              <a:defRPr lang="en-GB" sz="2800" kern="0" spc="-100" baseline="0" dirty="0">
                <a:solidFill>
                  <a:srgbClr val="FFFFFF"/>
                </a:solidFill>
              </a:defRPr>
            </a:lvl1pPr>
          </a:lstStyle>
          <a:p>
            <a:pPr lvl="0" algn="l" defTabSz="457200">
              <a:lnSpc>
                <a:spcPct val="90000"/>
              </a:lnSpc>
            </a:pPr>
            <a:r>
              <a:rPr lang="en-GB" noProof="0" dirty="0" smtClean="0"/>
              <a:t>Click to add title</a:t>
            </a:r>
            <a:endParaRPr lang="en-GB" noProof="0" dirty="0"/>
          </a:p>
        </p:txBody>
      </p:sp>
      <p:sp>
        <p:nvSpPr>
          <p:cNvPr id="5" name="Text Placeholder 15"/>
          <p:cNvSpPr>
            <a:spLocks noGrp="1"/>
          </p:cNvSpPr>
          <p:nvPr>
            <p:ph type="body" sz="quarter" idx="12" hasCustomPrompt="1"/>
          </p:nvPr>
        </p:nvSpPr>
        <p:spPr>
          <a:xfrm>
            <a:off x="396001" y="1258139"/>
            <a:ext cx="3109200" cy="2363743"/>
          </a:xfrm>
          <a:prstGeom prst="rect">
            <a:avLst/>
          </a:prstGeom>
        </p:spPr>
        <p:txBody>
          <a:bodyPr>
            <a:noAutofit/>
          </a:bodyPr>
          <a:lstStyle>
            <a:lvl1pPr marL="0" indent="0" algn="l">
              <a:lnSpc>
                <a:spcPct val="100000"/>
              </a:lnSpc>
              <a:buNone/>
              <a:defRPr sz="1400" spc="-30" baseline="0">
                <a:solidFill>
                  <a:schemeClr val="bg1"/>
                </a:solidFill>
                <a:latin typeface="+mn-lt"/>
                <a:cs typeface="Arial" panose="020B0604020202020204" pitchFamily="34" charset="0"/>
              </a:defRPr>
            </a:lvl1pPr>
          </a:lstStyle>
          <a:p>
            <a:pPr lvl="0"/>
            <a:r>
              <a:rPr lang="en-GB" noProof="0" dirty="0" smtClean="0"/>
              <a:t>Click to add text</a:t>
            </a:r>
            <a:endParaRPr lang="en-GB" noProof="0" dirty="0"/>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2886500042"/>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GB" noProof="0" dirty="0" smtClean="0"/>
              <a:t>Click to add title</a:t>
            </a:r>
            <a:endParaRPr lang="en-GB" noProof="0" dirty="0"/>
          </a:p>
        </p:txBody>
      </p:sp>
      <p:sp>
        <p:nvSpPr>
          <p:cNvPr id="3" name="Content Placeholder 2"/>
          <p:cNvSpPr>
            <a:spLocks noGrp="1"/>
          </p:cNvSpPr>
          <p:nvPr>
            <p:ph idx="1"/>
          </p:nvPr>
        </p:nvSpPr>
        <p:spPr>
          <a:xfrm>
            <a:off x="396000" y="1266826"/>
            <a:ext cx="8229600" cy="3105149"/>
          </a:xfrm>
        </p:spPr>
        <p:txBody>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en-GB" noProof="0" dirty="0"/>
          </a:p>
        </p:txBody>
      </p:sp>
      <p:sp>
        <p:nvSpPr>
          <p:cNvPr id="6" name="Slide Number Placeholder 5"/>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840849956"/>
      </p:ext>
    </p:extLst>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smtClean="0"/>
              <a:t>Click to add title</a:t>
            </a:r>
            <a:endParaRPr lang="en-GB" noProof="0" dirty="0"/>
          </a:p>
        </p:txBody>
      </p:sp>
      <p:sp>
        <p:nvSpPr>
          <p:cNvPr id="3" name="Content Placeholder 2"/>
          <p:cNvSpPr>
            <a:spLocks noGrp="1"/>
          </p:cNvSpPr>
          <p:nvPr>
            <p:ph sz="half" idx="1"/>
          </p:nvPr>
        </p:nvSpPr>
        <p:spPr>
          <a:xfrm>
            <a:off x="396000" y="1267199"/>
            <a:ext cx="3731102" cy="3106800"/>
          </a:xfrm>
        </p:spPr>
        <p:txBody>
          <a:bodyPr/>
          <a:lstStyle>
            <a:lvl1pPr>
              <a:defRPr sz="2200"/>
            </a:lvl1pPr>
            <a:lvl2pPr>
              <a:defRPr sz="1800"/>
            </a:lvl2pPr>
            <a:lvl3pPr>
              <a:defRPr sz="1700"/>
            </a:lvl3pPr>
            <a:lvl4pPr>
              <a:defRPr sz="1700"/>
            </a:lvl4pPr>
            <a:lvl5pPr>
              <a:defRPr sz="1700"/>
            </a:lvl5pPr>
            <a:lvl6pPr>
              <a:defRPr sz="1800"/>
            </a:lvl6pPr>
            <a:lvl7pPr>
              <a:defRPr sz="1800"/>
            </a:lvl7pPr>
            <a:lvl8pPr>
              <a:defRPr sz="1800"/>
            </a:lvl8pPr>
            <a:lvl9pPr>
              <a:defRPr sz="1800"/>
            </a:lvl9p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en-GB" noProof="0" dirty="0"/>
          </a:p>
        </p:txBody>
      </p:sp>
      <p:sp>
        <p:nvSpPr>
          <p:cNvPr id="4" name="Content Placeholder 3"/>
          <p:cNvSpPr>
            <a:spLocks noGrp="1"/>
          </p:cNvSpPr>
          <p:nvPr>
            <p:ph sz="half" idx="2"/>
          </p:nvPr>
        </p:nvSpPr>
        <p:spPr>
          <a:xfrm>
            <a:off x="4320000" y="1267199"/>
            <a:ext cx="3731102" cy="3106800"/>
          </a:xfrm>
        </p:spPr>
        <p:txBody>
          <a:bodyPr/>
          <a:lstStyle>
            <a:lvl1pPr>
              <a:defRPr sz="2200"/>
            </a:lvl1pPr>
            <a:lvl2pPr>
              <a:defRPr sz="1800"/>
            </a:lvl2pPr>
            <a:lvl3pPr>
              <a:defRPr sz="1700"/>
            </a:lvl3pPr>
            <a:lvl4pPr>
              <a:defRPr sz="1700"/>
            </a:lvl4pPr>
            <a:lvl5pPr>
              <a:defRPr sz="1700"/>
            </a:lvl5pPr>
            <a:lvl6pPr>
              <a:defRPr sz="1800"/>
            </a:lvl6pPr>
            <a:lvl7pPr>
              <a:defRPr sz="1800"/>
            </a:lvl7pPr>
            <a:lvl8pPr>
              <a:defRPr sz="1800"/>
            </a:lvl8pPr>
            <a:lvl9pPr>
              <a:defRPr sz="1800"/>
            </a:lvl9p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en-GB" noProof="0" dirty="0"/>
          </a:p>
        </p:txBody>
      </p:sp>
      <p:sp>
        <p:nvSpPr>
          <p:cNvPr id="7" name="Slide Number Placeholder 6"/>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195359078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Section front page">
    <p:bg>
      <p:bgPr>
        <a:solidFill>
          <a:srgbClr val="9ACAEB"/>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0898" name="Rectangle 2"/>
          <p:cNvSpPr>
            <a:spLocks noGrp="1" noChangeArrowheads="1"/>
          </p:cNvSpPr>
          <p:nvPr>
            <p:ph type="ctrTitle" hasCustomPrompt="1"/>
          </p:nvPr>
        </p:nvSpPr>
        <p:spPr>
          <a:xfrm>
            <a:off x="396000" y="1782000"/>
            <a:ext cx="8229600" cy="857250"/>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rgbClr val="FFFFFF"/>
                </a:solidFill>
              </a:defRPr>
            </a:lvl1pPr>
          </a:lstStyle>
          <a:p>
            <a:pPr marL="0" lvl="0" indent="0" defTabSz="457200"/>
            <a:r>
              <a:rPr lang="en-GB" noProof="0" dirty="0" smtClean="0"/>
              <a:t>Click to add headline</a:t>
            </a:r>
            <a:endParaRPr lang="en-GB" noProof="0" dirty="0"/>
          </a:p>
        </p:txBody>
      </p:sp>
      <p:sp>
        <p:nvSpPr>
          <p:cNvPr id="80899" name="Rectangle 3"/>
          <p:cNvSpPr>
            <a:spLocks noGrp="1" noChangeArrowheads="1"/>
          </p:cNvSpPr>
          <p:nvPr>
            <p:ph type="subTitle" idx="1" hasCustomPrompt="1"/>
          </p:nvPr>
        </p:nvSpPr>
        <p:spPr>
          <a:xfrm>
            <a:off x="395999" y="2792889"/>
            <a:ext cx="5766675" cy="378042"/>
          </a:xfrm>
        </p:spPr>
        <p:txBody>
          <a:bodyPr wrap="square"/>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smtClean="0"/>
              <a:t>Click to add subtitle</a:t>
            </a:r>
            <a:endParaRPr lang="en-GB" noProof="0" dirty="0"/>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3437589951"/>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smtClean="0"/>
              <a:t>Click to add title</a:t>
            </a:r>
            <a:endParaRPr lang="en-GB" noProof="0" dirty="0"/>
          </a:p>
        </p:txBody>
      </p:sp>
      <p:sp>
        <p:nvSpPr>
          <p:cNvPr id="5" name="Slide Number Placeholder 4"/>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3688557816"/>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ig content">
    <p:spTree>
      <p:nvGrpSpPr>
        <p:cNvPr id="1" name=""/>
        <p:cNvGrpSpPr/>
        <p:nvPr/>
      </p:nvGrpSpPr>
      <p:grpSpPr>
        <a:xfrm>
          <a:off x="0" y="0"/>
          <a:ext cx="0" cy="0"/>
          <a:chOff x="0" y="0"/>
          <a:chExt cx="0" cy="0"/>
        </a:xfrm>
      </p:grpSpPr>
      <p:sp>
        <p:nvSpPr>
          <p:cNvPr id="7" name="Content Placeholder 6"/>
          <p:cNvSpPr>
            <a:spLocks noGrp="1"/>
          </p:cNvSpPr>
          <p:nvPr>
            <p:ph sz="quarter" idx="13" hasCustomPrompt="1"/>
          </p:nvPr>
        </p:nvSpPr>
        <p:spPr>
          <a:xfrm>
            <a:off x="396000" y="466341"/>
            <a:ext cx="8229600" cy="3906001"/>
          </a:xfrm>
        </p:spPr>
        <p:txBody>
          <a:bodyPr/>
          <a:lstStyle>
            <a:lvl1pPr>
              <a:defRPr/>
            </a:lvl1pPr>
          </a:lstStyle>
          <a:p>
            <a:pPr lvl="0"/>
            <a:r>
              <a:rPr lang="en-GB" noProof="0" dirty="0" smtClean="0"/>
              <a:t>Click to add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5" name="Slide Number Placeholder 4"/>
          <p:cNvSpPr>
            <a:spLocks noGrp="1"/>
          </p:cNvSpPr>
          <p:nvPr>
            <p:ph type="sldNum" sz="quarter" idx="14"/>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3131128388"/>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3602423051"/>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Slide Number Placeholder 4"/>
          <p:cNvSpPr>
            <a:spLocks noGrp="1"/>
          </p:cNvSpPr>
          <p:nvPr>
            <p:ph type="sldNum" sz="quarter" idx="14"/>
          </p:nvPr>
        </p:nvSpPr>
        <p:spPr>
          <a:xfrm>
            <a:off x="393700" y="4826000"/>
            <a:ext cx="355600" cy="152400"/>
          </a:xfrm>
        </p:spPr>
        <p:txBody>
          <a:bodyPr/>
          <a:lstStyle/>
          <a:p>
            <a:fld id="{F7E2903A-6526-4E0B-828D-C31687035264}" type="slidenum">
              <a:rPr lang="en-GB" smtClean="0"/>
              <a:pPr/>
              <a:t>‹#›</a:t>
            </a:fld>
            <a:endParaRPr lang="en-GB" dirty="0"/>
          </a:p>
        </p:txBody>
      </p:sp>
      <p:sp>
        <p:nvSpPr>
          <p:cNvPr id="3" name="Text Placeholder 2"/>
          <p:cNvSpPr>
            <a:spLocks noGrp="1"/>
          </p:cNvSpPr>
          <p:nvPr>
            <p:ph type="body" sz="quarter" idx="15" hasCustomPrompt="1"/>
          </p:nvPr>
        </p:nvSpPr>
        <p:spPr>
          <a:xfrm>
            <a:off x="396000" y="466341"/>
            <a:ext cx="8229600" cy="3906001"/>
          </a:xfrm>
        </p:spPr>
        <p:txBody>
          <a:bodyPr/>
          <a:lstStyle>
            <a:lvl1pPr marL="0" indent="0">
              <a:buFontTx/>
              <a:buNone/>
              <a:defRPr sz="8000" b="1" spc="-150" baseline="0">
                <a:solidFill>
                  <a:srgbClr val="D51067"/>
                </a:solidFill>
                <a:latin typeface="+mj-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dirty="0" smtClean="0"/>
              <a:t>Click to add quote or</a:t>
            </a:r>
            <a:br>
              <a:rPr lang="en-GB" dirty="0" smtClean="0"/>
            </a:br>
            <a:r>
              <a:rPr lang="en-GB" dirty="0" smtClean="0"/>
              <a:t>big text</a:t>
            </a:r>
            <a:endParaRPr lang="en-US" dirty="0" smtClean="0"/>
          </a:p>
        </p:txBody>
      </p:sp>
    </p:spTree>
    <p:extLst>
      <p:ext uri="{BB962C8B-B14F-4D97-AF65-F5344CB8AC3E}">
        <p14:creationId xmlns:p14="http://schemas.microsoft.com/office/powerpoint/2010/main" val="797285790"/>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End pag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18839" y="2116880"/>
            <a:ext cx="5486400" cy="914400"/>
          </a:xfrm>
          <a:prstGeom prst="rect">
            <a:avLst/>
          </a:prstGeom>
        </p:spPr>
      </p:pic>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3985628258"/>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Front page">
    <p:bg>
      <p:bgPr>
        <a:solidFill>
          <a:srgbClr val="9ACAEB"/>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0898" name="Rectangle 2"/>
          <p:cNvSpPr>
            <a:spLocks noGrp="1" noChangeArrowheads="1"/>
          </p:cNvSpPr>
          <p:nvPr>
            <p:ph type="ctrTitle" hasCustomPrompt="1"/>
          </p:nvPr>
        </p:nvSpPr>
        <p:spPr>
          <a:xfrm>
            <a:off x="396000" y="1782000"/>
            <a:ext cx="8229600" cy="857250"/>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noProof="0" dirty="0" smtClean="0"/>
              <a:t>Click to add front page headline</a:t>
            </a:r>
            <a:endParaRPr lang="en-GB" noProof="0" dirty="0"/>
          </a:p>
        </p:txBody>
      </p:sp>
      <p:sp>
        <p:nvSpPr>
          <p:cNvPr id="80899" name="Rectangle 3"/>
          <p:cNvSpPr>
            <a:spLocks noGrp="1" noChangeArrowheads="1"/>
          </p:cNvSpPr>
          <p:nvPr>
            <p:ph type="subTitle" idx="1" hasCustomPrompt="1"/>
          </p:nvPr>
        </p:nvSpPr>
        <p:spPr>
          <a:xfrm>
            <a:off x="396000" y="2792889"/>
            <a:ext cx="5767200" cy="378042"/>
          </a:xfrm>
        </p:spPr>
        <p:txBody>
          <a:bodyPr wrap="square"/>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smtClean="0"/>
              <a:t>Click to add subtitle</a:t>
            </a:r>
            <a:endParaRPr lang="en-GB" noProof="0" dirty="0"/>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3738809727"/>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reserve="1">
  <p:cSld name="Section front page">
    <p:bg>
      <p:bgPr>
        <a:solidFill>
          <a:srgbClr val="BDE093"/>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0898" name="Rectangle 2"/>
          <p:cNvSpPr>
            <a:spLocks noGrp="1" noChangeArrowheads="1"/>
          </p:cNvSpPr>
          <p:nvPr>
            <p:ph type="ctrTitle" hasCustomPrompt="1"/>
          </p:nvPr>
        </p:nvSpPr>
        <p:spPr>
          <a:xfrm>
            <a:off x="396000" y="1782000"/>
            <a:ext cx="8229600" cy="857250"/>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noProof="0" dirty="0" smtClean="0"/>
              <a:t>Click to add headline</a:t>
            </a:r>
            <a:endParaRPr lang="en-GB" noProof="0" dirty="0"/>
          </a:p>
        </p:txBody>
      </p:sp>
      <p:sp>
        <p:nvSpPr>
          <p:cNvPr id="80899" name="Rectangle 3"/>
          <p:cNvSpPr>
            <a:spLocks noGrp="1" noChangeArrowheads="1"/>
          </p:cNvSpPr>
          <p:nvPr>
            <p:ph type="subTitle" idx="1" hasCustomPrompt="1"/>
          </p:nvPr>
        </p:nvSpPr>
        <p:spPr>
          <a:xfrm>
            <a:off x="396000" y="2792889"/>
            <a:ext cx="5767200" cy="378042"/>
          </a:xfrm>
        </p:spPr>
        <p:txBody>
          <a:bodyPr wrap="square"/>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smtClean="0"/>
              <a:t>Click to add subtitle</a:t>
            </a:r>
            <a:endParaRPr lang="en-GB" noProof="0" dirty="0"/>
          </a:p>
        </p:txBody>
      </p:sp>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1906060671"/>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5" name="Rectangle 2"/>
          <p:cNvSpPr>
            <a:spLocks noGrp="1" noChangeArrowheads="1"/>
          </p:cNvSpPr>
          <p:nvPr>
            <p:ph type="ctrTitle" hasCustomPrompt="1"/>
          </p:nvPr>
        </p:nvSpPr>
        <p:spPr>
          <a:xfrm>
            <a:off x="396000" y="1038867"/>
            <a:ext cx="7324914" cy="1599642"/>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noProof="0" dirty="0" smtClean="0"/>
              <a:t>Click to add title</a:t>
            </a:r>
          </a:p>
        </p:txBody>
      </p:sp>
      <p:sp>
        <p:nvSpPr>
          <p:cNvPr id="6" name="Rectangle 3"/>
          <p:cNvSpPr>
            <a:spLocks noGrp="1" noChangeArrowheads="1"/>
          </p:cNvSpPr>
          <p:nvPr>
            <p:ph type="subTitle" idx="1" hasCustomPrompt="1"/>
          </p:nvPr>
        </p:nvSpPr>
        <p:spPr>
          <a:xfrm>
            <a:off x="395998" y="2797067"/>
            <a:ext cx="5528551" cy="783431"/>
          </a:xfrm>
        </p:spPr>
        <p:txBody>
          <a:bodyPr wrap="square">
            <a:noAutofit/>
          </a:bodyPr>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smtClean="0"/>
              <a:t>Click to add subtitle</a:t>
            </a:r>
            <a:endParaRPr lang="en-GB" noProof="0" dirty="0"/>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2034525051"/>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Divider page 2">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Title 1"/>
          <p:cNvSpPr>
            <a:spLocks noGrp="1"/>
          </p:cNvSpPr>
          <p:nvPr>
            <p:ph type="title" hasCustomPrompt="1"/>
          </p:nvPr>
        </p:nvSpPr>
        <p:spPr>
          <a:xfrm>
            <a:off x="396000" y="943570"/>
            <a:ext cx="8244916" cy="1242138"/>
          </a:xfrm>
        </p:spPr>
        <p:txBody>
          <a:bodyPr vert="horz" lIns="0" tIns="0" rIns="0" bIns="0" rtlCol="0" anchor="b">
            <a:noAutofit/>
          </a:bodyPr>
          <a:lstStyle>
            <a:lvl1pPr algn="l">
              <a:defRPr lang="en-GB" sz="5000" kern="1200" spc="-150" baseline="0" dirty="0">
                <a:solidFill>
                  <a:srgbClr val="FFFFFF"/>
                </a:solidFill>
              </a:defRPr>
            </a:lvl1pPr>
          </a:lstStyle>
          <a:p>
            <a:pPr lvl="0" algn="l" defTabSz="457200">
              <a:lnSpc>
                <a:spcPct val="90000"/>
              </a:lnSpc>
            </a:pPr>
            <a:r>
              <a:rPr lang="en-GB" noProof="0" dirty="0" smtClean="0"/>
              <a:t>Click to add title</a:t>
            </a:r>
            <a:endParaRPr lang="en-GB" noProof="0" dirty="0"/>
          </a:p>
        </p:txBody>
      </p:sp>
      <p:sp>
        <p:nvSpPr>
          <p:cNvPr id="5" name="Text Placeholder 15"/>
          <p:cNvSpPr>
            <a:spLocks noGrp="1"/>
          </p:cNvSpPr>
          <p:nvPr>
            <p:ph type="body" sz="quarter" idx="12" hasCustomPrompt="1"/>
          </p:nvPr>
        </p:nvSpPr>
        <p:spPr>
          <a:xfrm>
            <a:off x="396000" y="3655014"/>
            <a:ext cx="4766551" cy="1243013"/>
          </a:xfrm>
          <a:prstGeom prst="rect">
            <a:avLst/>
          </a:prstGeom>
        </p:spPr>
        <p:txBody>
          <a:bodyPr anchor="b">
            <a:noAutofit/>
          </a:bodyPr>
          <a:lstStyle>
            <a:lvl1pPr marL="0" indent="0" algn="l">
              <a:lnSpc>
                <a:spcPct val="100000"/>
              </a:lnSpc>
              <a:buNone/>
              <a:defRPr sz="2000" kern="1000" spc="-50" baseline="0">
                <a:solidFill>
                  <a:schemeClr val="bg1"/>
                </a:solidFill>
                <a:latin typeface="+mn-lt"/>
                <a:cs typeface="Arial" panose="020B0604020202020204" pitchFamily="34" charset="0"/>
              </a:defRPr>
            </a:lvl1pPr>
          </a:lstStyle>
          <a:p>
            <a:pPr lvl="0"/>
            <a:r>
              <a:rPr lang="en-GB" noProof="0" dirty="0" smtClean="0"/>
              <a:t>Click to add text</a:t>
            </a:r>
            <a:endParaRPr lang="en-GB" noProof="0" dirty="0"/>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2915482124"/>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ivider page 3">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Title 1"/>
          <p:cNvSpPr>
            <a:spLocks noGrp="1"/>
          </p:cNvSpPr>
          <p:nvPr>
            <p:ph type="title" hasCustomPrompt="1"/>
          </p:nvPr>
        </p:nvSpPr>
        <p:spPr>
          <a:xfrm>
            <a:off x="396000" y="243000"/>
            <a:ext cx="4595100" cy="914288"/>
          </a:xfrm>
        </p:spPr>
        <p:txBody>
          <a:bodyPr vert="horz" lIns="0" tIns="0" rIns="0" bIns="0" rtlCol="0" anchor="b" anchorCtr="0">
            <a:noAutofit/>
          </a:bodyPr>
          <a:lstStyle>
            <a:lvl1pPr algn="l">
              <a:defRPr lang="en-GB" sz="2800" kern="0" spc="-100" baseline="0" dirty="0">
                <a:solidFill>
                  <a:srgbClr val="FFFFFF"/>
                </a:solidFill>
              </a:defRPr>
            </a:lvl1pPr>
          </a:lstStyle>
          <a:p>
            <a:pPr lvl="0" algn="l" defTabSz="457200">
              <a:lnSpc>
                <a:spcPct val="90000"/>
              </a:lnSpc>
            </a:pPr>
            <a:r>
              <a:rPr lang="en-GB" noProof="0" dirty="0" smtClean="0"/>
              <a:t>Click to add title</a:t>
            </a:r>
            <a:endParaRPr lang="en-GB" noProof="0" dirty="0"/>
          </a:p>
        </p:txBody>
      </p:sp>
      <p:sp>
        <p:nvSpPr>
          <p:cNvPr id="5" name="Text Placeholder 15"/>
          <p:cNvSpPr>
            <a:spLocks noGrp="1"/>
          </p:cNvSpPr>
          <p:nvPr>
            <p:ph type="body" sz="quarter" idx="12" hasCustomPrompt="1"/>
          </p:nvPr>
        </p:nvSpPr>
        <p:spPr>
          <a:xfrm>
            <a:off x="396001" y="1258139"/>
            <a:ext cx="3109200" cy="2363743"/>
          </a:xfrm>
          <a:prstGeom prst="rect">
            <a:avLst/>
          </a:prstGeom>
        </p:spPr>
        <p:txBody>
          <a:bodyPr>
            <a:noAutofit/>
          </a:bodyPr>
          <a:lstStyle>
            <a:lvl1pPr marL="0" indent="0" algn="l">
              <a:lnSpc>
                <a:spcPct val="100000"/>
              </a:lnSpc>
              <a:buNone/>
              <a:defRPr sz="1400" spc="-30" baseline="0">
                <a:solidFill>
                  <a:schemeClr val="bg1"/>
                </a:solidFill>
                <a:latin typeface="+mn-lt"/>
                <a:cs typeface="Arial" panose="020B0604020202020204" pitchFamily="34" charset="0"/>
              </a:defRPr>
            </a:lvl1pPr>
          </a:lstStyle>
          <a:p>
            <a:pPr lvl="0"/>
            <a:r>
              <a:rPr lang="en-GB" noProof="0" dirty="0" smtClean="0"/>
              <a:t>Click to add text</a:t>
            </a:r>
            <a:endParaRPr lang="en-GB" noProof="0" dirty="0"/>
          </a:p>
        </p:txBody>
      </p:sp>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157147962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Divider page">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5" name="Rectangle 2"/>
          <p:cNvSpPr>
            <a:spLocks noGrp="1" noChangeArrowheads="1"/>
          </p:cNvSpPr>
          <p:nvPr>
            <p:ph type="ctrTitle" hasCustomPrompt="1"/>
          </p:nvPr>
        </p:nvSpPr>
        <p:spPr>
          <a:xfrm>
            <a:off x="396000" y="1038867"/>
            <a:ext cx="7324914" cy="1599642"/>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dirty="0" smtClean="0"/>
              <a:t>Click to add title</a:t>
            </a:r>
          </a:p>
        </p:txBody>
      </p:sp>
      <p:sp>
        <p:nvSpPr>
          <p:cNvPr id="6" name="Rectangle 3"/>
          <p:cNvSpPr>
            <a:spLocks noGrp="1" noChangeArrowheads="1"/>
          </p:cNvSpPr>
          <p:nvPr>
            <p:ph type="subTitle" idx="1" hasCustomPrompt="1"/>
          </p:nvPr>
        </p:nvSpPr>
        <p:spPr>
          <a:xfrm>
            <a:off x="395999" y="2797067"/>
            <a:ext cx="7326000" cy="783431"/>
          </a:xfrm>
        </p:spPr>
        <p:txBody>
          <a:bodyPr wrap="square">
            <a:noAutofit/>
          </a:bodyPr>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smtClean="0"/>
              <a:t>Click to add subtitle</a:t>
            </a:r>
            <a:endParaRPr lang="en-GB" noProof="0" dirty="0"/>
          </a:p>
        </p:txBody>
      </p:sp>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3977686361"/>
      </p:ext>
    </p:extLst>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GB" noProof="0" dirty="0" smtClean="0"/>
              <a:t>Click to add title</a:t>
            </a:r>
            <a:endParaRPr lang="en-GB" noProof="0" dirty="0"/>
          </a:p>
        </p:txBody>
      </p:sp>
      <p:sp>
        <p:nvSpPr>
          <p:cNvPr id="3" name="Content Placeholder 2"/>
          <p:cNvSpPr>
            <a:spLocks noGrp="1"/>
          </p:cNvSpPr>
          <p:nvPr>
            <p:ph idx="1"/>
          </p:nvPr>
        </p:nvSpPr>
        <p:spPr/>
        <p:txBody>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en-GB" noProof="0" dirty="0"/>
          </a:p>
        </p:txBody>
      </p:sp>
      <p:sp>
        <p:nvSpPr>
          <p:cNvPr id="6" name="Slide Number Placeholder 5"/>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270822387"/>
      </p:ext>
    </p:extLst>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smtClean="0"/>
              <a:t>Click to add title</a:t>
            </a:r>
            <a:endParaRPr lang="en-GB" noProof="0" dirty="0"/>
          </a:p>
        </p:txBody>
      </p:sp>
      <p:sp>
        <p:nvSpPr>
          <p:cNvPr id="3" name="Content Placeholder 2"/>
          <p:cNvSpPr>
            <a:spLocks noGrp="1"/>
          </p:cNvSpPr>
          <p:nvPr>
            <p:ph sz="half" idx="1"/>
          </p:nvPr>
        </p:nvSpPr>
        <p:spPr>
          <a:xfrm>
            <a:off x="396000" y="1267199"/>
            <a:ext cx="3731102" cy="3106800"/>
          </a:xfrm>
        </p:spPr>
        <p:txBody>
          <a:bodyPr/>
          <a:lstStyle>
            <a:lvl1pPr>
              <a:defRPr sz="2200"/>
            </a:lvl1pPr>
            <a:lvl2pPr>
              <a:defRPr sz="1800"/>
            </a:lvl2pPr>
            <a:lvl3pPr>
              <a:defRPr sz="1700"/>
            </a:lvl3pPr>
            <a:lvl4pPr>
              <a:defRPr sz="1700"/>
            </a:lvl4pPr>
            <a:lvl5pPr>
              <a:defRPr sz="1700"/>
            </a:lvl5pPr>
            <a:lvl6pPr>
              <a:defRPr sz="1800"/>
            </a:lvl6pPr>
            <a:lvl7pPr>
              <a:defRPr sz="1800"/>
            </a:lvl7pPr>
            <a:lvl8pPr>
              <a:defRPr sz="1800"/>
            </a:lvl8pPr>
            <a:lvl9pPr>
              <a:defRPr sz="1800"/>
            </a:lvl9p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en-GB" noProof="0" dirty="0"/>
          </a:p>
        </p:txBody>
      </p:sp>
      <p:sp>
        <p:nvSpPr>
          <p:cNvPr id="4" name="Content Placeholder 3"/>
          <p:cNvSpPr>
            <a:spLocks noGrp="1"/>
          </p:cNvSpPr>
          <p:nvPr>
            <p:ph sz="half" idx="2"/>
          </p:nvPr>
        </p:nvSpPr>
        <p:spPr>
          <a:xfrm>
            <a:off x="4320000" y="1267199"/>
            <a:ext cx="3731102" cy="3106800"/>
          </a:xfrm>
        </p:spPr>
        <p:txBody>
          <a:bodyPr/>
          <a:lstStyle>
            <a:lvl1pPr>
              <a:defRPr sz="2200"/>
            </a:lvl1pPr>
            <a:lvl2pPr>
              <a:defRPr sz="1800"/>
            </a:lvl2pPr>
            <a:lvl3pPr>
              <a:defRPr sz="1700"/>
            </a:lvl3pPr>
            <a:lvl4pPr>
              <a:defRPr sz="1700"/>
            </a:lvl4pPr>
            <a:lvl5pPr>
              <a:defRPr sz="1700"/>
            </a:lvl5pPr>
            <a:lvl6pPr>
              <a:defRPr sz="1800"/>
            </a:lvl6pPr>
            <a:lvl7pPr>
              <a:defRPr sz="1800"/>
            </a:lvl7pPr>
            <a:lvl8pPr>
              <a:defRPr sz="1800"/>
            </a:lvl8pPr>
            <a:lvl9pPr>
              <a:defRPr sz="1800"/>
            </a:lvl9p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en-GB" noProof="0" dirty="0"/>
          </a:p>
        </p:txBody>
      </p:sp>
      <p:sp>
        <p:nvSpPr>
          <p:cNvPr id="7" name="Slide Number Placeholder 6"/>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2514165278"/>
      </p:ext>
    </p:extLst>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smtClean="0"/>
              <a:t>Click to add title</a:t>
            </a:r>
            <a:endParaRPr lang="en-GB" noProof="0" dirty="0"/>
          </a:p>
        </p:txBody>
      </p:sp>
      <p:sp>
        <p:nvSpPr>
          <p:cNvPr id="5" name="Slide Number Placeholder 4"/>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1222798733"/>
      </p:ext>
    </p:extLst>
  </p:cSld>
  <p:clrMapOvr>
    <a:masterClrMapping/>
  </p:clrMapOvr>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ig content">
    <p:spTree>
      <p:nvGrpSpPr>
        <p:cNvPr id="1" name=""/>
        <p:cNvGrpSpPr/>
        <p:nvPr/>
      </p:nvGrpSpPr>
      <p:grpSpPr>
        <a:xfrm>
          <a:off x="0" y="0"/>
          <a:ext cx="0" cy="0"/>
          <a:chOff x="0" y="0"/>
          <a:chExt cx="0" cy="0"/>
        </a:xfrm>
      </p:grpSpPr>
      <p:sp>
        <p:nvSpPr>
          <p:cNvPr id="7" name="Content Placeholder 6"/>
          <p:cNvSpPr>
            <a:spLocks noGrp="1"/>
          </p:cNvSpPr>
          <p:nvPr>
            <p:ph sz="quarter" idx="13" hasCustomPrompt="1"/>
          </p:nvPr>
        </p:nvSpPr>
        <p:spPr>
          <a:xfrm>
            <a:off x="396000" y="466341"/>
            <a:ext cx="8229600" cy="3906001"/>
          </a:xfrm>
        </p:spPr>
        <p:txBody>
          <a:bodyPr/>
          <a:lstStyle>
            <a:lvl1pPr>
              <a:defRPr/>
            </a:lvl1pPr>
          </a:lstStyle>
          <a:p>
            <a:pPr lvl="0"/>
            <a:r>
              <a:rPr lang="en-GB" noProof="0" dirty="0" smtClean="0"/>
              <a:t>Click to add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5" name="Slide Number Placeholder 4"/>
          <p:cNvSpPr>
            <a:spLocks noGrp="1"/>
          </p:cNvSpPr>
          <p:nvPr>
            <p:ph type="sldNum" sz="quarter" idx="14"/>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1922248536"/>
      </p:ext>
    </p:extLst>
  </p:cSld>
  <p:clrMapOvr>
    <a:masterClrMapping/>
  </p:clrMapOvr>
  <p:hf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1209755888"/>
      </p:ext>
    </p:extLst>
  </p:cSld>
  <p:clrMapOvr>
    <a:masterClrMapping/>
  </p:clrMapOvr>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Slide Number Placeholder 4"/>
          <p:cNvSpPr>
            <a:spLocks noGrp="1"/>
          </p:cNvSpPr>
          <p:nvPr>
            <p:ph type="sldNum" sz="quarter" idx="14"/>
          </p:nvPr>
        </p:nvSpPr>
        <p:spPr>
          <a:xfrm>
            <a:off x="393700" y="4826000"/>
            <a:ext cx="355600" cy="152400"/>
          </a:xfrm>
        </p:spPr>
        <p:txBody>
          <a:bodyPr/>
          <a:lstStyle/>
          <a:p>
            <a:fld id="{F7E2903A-6526-4E0B-828D-C31687035264}" type="slidenum">
              <a:rPr lang="en-GB" smtClean="0"/>
              <a:pPr/>
              <a:t>‹#›</a:t>
            </a:fld>
            <a:endParaRPr lang="en-GB" dirty="0"/>
          </a:p>
        </p:txBody>
      </p:sp>
      <p:sp>
        <p:nvSpPr>
          <p:cNvPr id="3" name="Text Placeholder 2"/>
          <p:cNvSpPr>
            <a:spLocks noGrp="1"/>
          </p:cNvSpPr>
          <p:nvPr>
            <p:ph type="body" sz="quarter" idx="15" hasCustomPrompt="1"/>
          </p:nvPr>
        </p:nvSpPr>
        <p:spPr>
          <a:xfrm>
            <a:off x="396000" y="466341"/>
            <a:ext cx="8229600" cy="3906001"/>
          </a:xfrm>
        </p:spPr>
        <p:txBody>
          <a:bodyPr/>
          <a:lstStyle>
            <a:lvl1pPr marL="0" indent="0">
              <a:buFontTx/>
              <a:buNone/>
              <a:defRPr sz="8000" b="1" spc="-150" baseline="0">
                <a:solidFill>
                  <a:srgbClr val="00833E"/>
                </a:solidFill>
                <a:latin typeface="+mj-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dirty="0" smtClean="0"/>
              <a:t>Click to add quote or</a:t>
            </a:r>
            <a:br>
              <a:rPr lang="en-GB" dirty="0" smtClean="0"/>
            </a:br>
            <a:r>
              <a:rPr lang="en-GB" dirty="0" smtClean="0"/>
              <a:t>big text</a:t>
            </a:r>
            <a:endParaRPr lang="en-US" dirty="0" smtClean="0"/>
          </a:p>
        </p:txBody>
      </p:sp>
    </p:spTree>
    <p:extLst>
      <p:ext uri="{BB962C8B-B14F-4D97-AF65-F5344CB8AC3E}">
        <p14:creationId xmlns:p14="http://schemas.microsoft.com/office/powerpoint/2010/main" val="3187058325"/>
      </p:ext>
    </p:extLst>
  </p:cSld>
  <p:clrMapOvr>
    <a:masterClrMapping/>
  </p:clrMapOvr>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End pag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18839" y="2116880"/>
            <a:ext cx="5486400" cy="914400"/>
          </a:xfrm>
          <a:prstGeom prst="rect">
            <a:avLst/>
          </a:prstGeom>
        </p:spPr>
      </p:pic>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3985628258"/>
      </p:ext>
    </p:extLst>
  </p:cSld>
  <p:clrMapOvr>
    <a:masterClrMapping/>
  </p:clrMapOvr>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itle" preserve="1">
  <p:cSld name="Front page">
    <p:bg>
      <p:bgPr>
        <a:solidFill>
          <a:srgbClr val="9ACAEB"/>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0898" name="Rectangle 2"/>
          <p:cNvSpPr>
            <a:spLocks noGrp="1" noChangeArrowheads="1"/>
          </p:cNvSpPr>
          <p:nvPr>
            <p:ph type="ctrTitle" hasCustomPrompt="1"/>
          </p:nvPr>
        </p:nvSpPr>
        <p:spPr>
          <a:xfrm>
            <a:off x="396000" y="1782000"/>
            <a:ext cx="8229600" cy="857250"/>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noProof="0" dirty="0" smtClean="0"/>
              <a:t>Click to add front page headline</a:t>
            </a:r>
            <a:endParaRPr lang="en-GB" noProof="0" dirty="0"/>
          </a:p>
        </p:txBody>
      </p:sp>
      <p:sp>
        <p:nvSpPr>
          <p:cNvPr id="80899" name="Rectangle 3"/>
          <p:cNvSpPr>
            <a:spLocks noGrp="1" noChangeArrowheads="1"/>
          </p:cNvSpPr>
          <p:nvPr>
            <p:ph type="subTitle" idx="1" hasCustomPrompt="1"/>
          </p:nvPr>
        </p:nvSpPr>
        <p:spPr>
          <a:xfrm>
            <a:off x="396000" y="2792889"/>
            <a:ext cx="5767200" cy="378042"/>
          </a:xfrm>
        </p:spPr>
        <p:txBody>
          <a:bodyPr wrap="square"/>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smtClean="0"/>
              <a:t>Click to add subtitle</a:t>
            </a:r>
            <a:endParaRPr lang="en-GB" noProof="0" dirty="0"/>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3738809727"/>
      </p:ext>
    </p:extLst>
  </p:cSld>
  <p:clrMapOvr>
    <a:masterClrMapping/>
  </p:clrMapOvr>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itle" preserve="1">
  <p:cSld name="Section front page">
    <p:bg>
      <p:bgPr>
        <a:solidFill>
          <a:srgbClr val="FFBE8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0898" name="Rectangle 2"/>
          <p:cNvSpPr>
            <a:spLocks noGrp="1" noChangeArrowheads="1"/>
          </p:cNvSpPr>
          <p:nvPr>
            <p:ph type="ctrTitle" hasCustomPrompt="1"/>
          </p:nvPr>
        </p:nvSpPr>
        <p:spPr>
          <a:xfrm>
            <a:off x="396000" y="1782000"/>
            <a:ext cx="8229600" cy="857250"/>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rgbClr val="FFFFFF"/>
                </a:solidFill>
              </a:defRPr>
            </a:lvl1pPr>
          </a:lstStyle>
          <a:p>
            <a:pPr marL="0" lvl="0" indent="0" defTabSz="457200"/>
            <a:r>
              <a:rPr lang="en-GB" noProof="0" dirty="0" smtClean="0"/>
              <a:t>Click to add headline</a:t>
            </a:r>
            <a:endParaRPr lang="en-GB" noProof="0" dirty="0"/>
          </a:p>
        </p:txBody>
      </p:sp>
      <p:sp>
        <p:nvSpPr>
          <p:cNvPr id="80899" name="Rectangle 3"/>
          <p:cNvSpPr>
            <a:spLocks noGrp="1" noChangeArrowheads="1"/>
          </p:cNvSpPr>
          <p:nvPr>
            <p:ph type="subTitle" idx="1" hasCustomPrompt="1"/>
          </p:nvPr>
        </p:nvSpPr>
        <p:spPr>
          <a:xfrm>
            <a:off x="396000" y="2792889"/>
            <a:ext cx="5767200" cy="378042"/>
          </a:xfrm>
        </p:spPr>
        <p:txBody>
          <a:bodyPr wrap="square"/>
          <a:lstStyle>
            <a:lvl1pPr marL="0" indent="0" defTabSz="457200">
              <a:lnSpc>
                <a:spcPct val="100000"/>
              </a:lnSpc>
              <a:spcBef>
                <a:spcPts val="0"/>
              </a:spcBef>
              <a:buFontTx/>
              <a:buNone/>
              <a:defRPr sz="2700" kern="0" spc="-50" baseline="0">
                <a:solidFill>
                  <a:srgbClr val="FFFFFF"/>
                </a:solidFill>
              </a:defRPr>
            </a:lvl1pPr>
          </a:lstStyle>
          <a:p>
            <a:pPr marL="0" lvl="0" indent="0" defTabSz="457200"/>
            <a:r>
              <a:rPr lang="en-GB" noProof="0" dirty="0" smtClean="0"/>
              <a:t>Click to add subtitle</a:t>
            </a:r>
            <a:endParaRPr lang="en-GB" noProof="0" dirty="0"/>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308577514"/>
      </p:ext>
    </p:extLst>
  </p:cSld>
  <p:clrMapOvr>
    <a:masterClrMapping/>
  </p:clrMapOvr>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5" name="Rectangle 2"/>
          <p:cNvSpPr>
            <a:spLocks noGrp="1" noChangeArrowheads="1"/>
          </p:cNvSpPr>
          <p:nvPr>
            <p:ph type="ctrTitle" hasCustomPrompt="1"/>
          </p:nvPr>
        </p:nvSpPr>
        <p:spPr>
          <a:xfrm>
            <a:off x="396000" y="1038867"/>
            <a:ext cx="7324914" cy="1599642"/>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noProof="0" dirty="0" smtClean="0"/>
              <a:t>Click to add title</a:t>
            </a:r>
          </a:p>
        </p:txBody>
      </p:sp>
      <p:sp>
        <p:nvSpPr>
          <p:cNvPr id="6" name="Rectangle 3"/>
          <p:cNvSpPr>
            <a:spLocks noGrp="1" noChangeArrowheads="1"/>
          </p:cNvSpPr>
          <p:nvPr>
            <p:ph type="subTitle" idx="1" hasCustomPrompt="1"/>
          </p:nvPr>
        </p:nvSpPr>
        <p:spPr>
          <a:xfrm>
            <a:off x="395999" y="2797067"/>
            <a:ext cx="7326000" cy="783431"/>
          </a:xfrm>
        </p:spPr>
        <p:txBody>
          <a:bodyPr wrap="square">
            <a:noAutofit/>
          </a:bodyPr>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smtClean="0"/>
              <a:t>Click to add subtitle</a:t>
            </a:r>
            <a:endParaRPr lang="en-GB" noProof="0" dirty="0"/>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203452505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Divider page 2">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Title 1"/>
          <p:cNvSpPr>
            <a:spLocks noGrp="1"/>
          </p:cNvSpPr>
          <p:nvPr>
            <p:ph type="title" hasCustomPrompt="1"/>
          </p:nvPr>
        </p:nvSpPr>
        <p:spPr>
          <a:xfrm>
            <a:off x="396000" y="943570"/>
            <a:ext cx="8244916" cy="1242138"/>
          </a:xfrm>
        </p:spPr>
        <p:txBody>
          <a:bodyPr vert="horz" lIns="0" tIns="0" rIns="0" bIns="0" rtlCol="0" anchor="b">
            <a:noAutofit/>
          </a:bodyPr>
          <a:lstStyle>
            <a:lvl1pPr algn="l">
              <a:defRPr lang="en-GB" sz="5000" kern="1200" spc="-150" baseline="0" dirty="0">
                <a:solidFill>
                  <a:srgbClr val="FFFFFF"/>
                </a:solidFill>
              </a:defRPr>
            </a:lvl1pPr>
          </a:lstStyle>
          <a:p>
            <a:pPr lvl="0" algn="l" defTabSz="457200">
              <a:lnSpc>
                <a:spcPct val="90000"/>
              </a:lnSpc>
            </a:pPr>
            <a:r>
              <a:rPr lang="en-GB" noProof="0" dirty="0" smtClean="0"/>
              <a:t>Click to add title</a:t>
            </a:r>
            <a:endParaRPr lang="en-GB" noProof="0" dirty="0"/>
          </a:p>
        </p:txBody>
      </p:sp>
      <p:sp>
        <p:nvSpPr>
          <p:cNvPr id="5" name="Text Placeholder 15"/>
          <p:cNvSpPr>
            <a:spLocks noGrp="1"/>
          </p:cNvSpPr>
          <p:nvPr>
            <p:ph type="body" sz="quarter" idx="12" hasCustomPrompt="1"/>
          </p:nvPr>
        </p:nvSpPr>
        <p:spPr>
          <a:xfrm>
            <a:off x="396000" y="3655014"/>
            <a:ext cx="4766551" cy="1243013"/>
          </a:xfrm>
          <a:prstGeom prst="rect">
            <a:avLst/>
          </a:prstGeom>
        </p:spPr>
        <p:txBody>
          <a:bodyPr anchor="b">
            <a:noAutofit/>
          </a:bodyPr>
          <a:lstStyle>
            <a:lvl1pPr marL="0" indent="0" algn="l">
              <a:lnSpc>
                <a:spcPct val="100000"/>
              </a:lnSpc>
              <a:buNone/>
              <a:defRPr sz="2000" kern="1000" spc="-50" baseline="0">
                <a:solidFill>
                  <a:schemeClr val="bg1"/>
                </a:solidFill>
                <a:latin typeface="+mn-lt"/>
                <a:cs typeface="Arial" panose="020B0604020202020204" pitchFamily="34" charset="0"/>
              </a:defRPr>
            </a:lvl1pPr>
          </a:lstStyle>
          <a:p>
            <a:pPr lvl="0"/>
            <a:r>
              <a:rPr lang="en-GB" noProof="0" dirty="0" smtClean="0"/>
              <a:t>Click to add the story</a:t>
            </a:r>
            <a:endParaRPr lang="en-GB" noProof="0" dirty="0"/>
          </a:p>
        </p:txBody>
      </p:sp>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364722459"/>
      </p:ext>
    </p:extLst>
  </p:cSld>
  <p:clrMapOvr>
    <a:masterClrMapping/>
  </p:clrMapOvr>
  <p:hf sldNum="0"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ivider page 2">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Title 1"/>
          <p:cNvSpPr>
            <a:spLocks noGrp="1"/>
          </p:cNvSpPr>
          <p:nvPr>
            <p:ph type="title" hasCustomPrompt="1"/>
          </p:nvPr>
        </p:nvSpPr>
        <p:spPr>
          <a:xfrm>
            <a:off x="396000" y="943570"/>
            <a:ext cx="8244916" cy="1242138"/>
          </a:xfrm>
        </p:spPr>
        <p:txBody>
          <a:bodyPr vert="horz" lIns="0" tIns="0" rIns="0" bIns="0" rtlCol="0" anchor="b">
            <a:noAutofit/>
          </a:bodyPr>
          <a:lstStyle>
            <a:lvl1pPr algn="l">
              <a:defRPr lang="en-GB" sz="5000" kern="1200" spc="-150" baseline="0" dirty="0">
                <a:solidFill>
                  <a:srgbClr val="FFFFFF"/>
                </a:solidFill>
              </a:defRPr>
            </a:lvl1pPr>
          </a:lstStyle>
          <a:p>
            <a:pPr lvl="0" algn="l" defTabSz="457200">
              <a:lnSpc>
                <a:spcPct val="90000"/>
              </a:lnSpc>
            </a:pPr>
            <a:r>
              <a:rPr lang="en-GB" noProof="0" dirty="0" smtClean="0"/>
              <a:t>Click to add title</a:t>
            </a:r>
            <a:endParaRPr lang="en-GB" noProof="0" dirty="0"/>
          </a:p>
        </p:txBody>
      </p:sp>
      <p:sp>
        <p:nvSpPr>
          <p:cNvPr id="5" name="Text Placeholder 15"/>
          <p:cNvSpPr>
            <a:spLocks noGrp="1"/>
          </p:cNvSpPr>
          <p:nvPr>
            <p:ph type="body" sz="quarter" idx="12" hasCustomPrompt="1"/>
          </p:nvPr>
        </p:nvSpPr>
        <p:spPr>
          <a:xfrm>
            <a:off x="396000" y="3655014"/>
            <a:ext cx="4766551" cy="1243013"/>
          </a:xfrm>
          <a:prstGeom prst="rect">
            <a:avLst/>
          </a:prstGeom>
        </p:spPr>
        <p:txBody>
          <a:bodyPr anchor="b">
            <a:noAutofit/>
          </a:bodyPr>
          <a:lstStyle>
            <a:lvl1pPr marL="0" indent="0" algn="l">
              <a:lnSpc>
                <a:spcPct val="100000"/>
              </a:lnSpc>
              <a:buNone/>
              <a:defRPr sz="2000" kern="1000" spc="-50" baseline="0">
                <a:solidFill>
                  <a:schemeClr val="bg1"/>
                </a:solidFill>
                <a:latin typeface="+mn-lt"/>
                <a:cs typeface="Arial" panose="020B0604020202020204" pitchFamily="34" charset="0"/>
              </a:defRPr>
            </a:lvl1pPr>
          </a:lstStyle>
          <a:p>
            <a:pPr lvl="0"/>
            <a:r>
              <a:rPr lang="en-GB" noProof="0" dirty="0" smtClean="0"/>
              <a:t>Click to add text</a:t>
            </a:r>
            <a:endParaRPr lang="en-GB" noProof="0" dirty="0"/>
          </a:p>
        </p:txBody>
      </p:sp>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803354705"/>
      </p:ext>
    </p:extLst>
  </p:cSld>
  <p:clrMapOvr>
    <a:masterClrMapping/>
  </p:clrMapOvr>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ivider page 3">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Title 1"/>
          <p:cNvSpPr>
            <a:spLocks noGrp="1"/>
          </p:cNvSpPr>
          <p:nvPr>
            <p:ph type="title" hasCustomPrompt="1"/>
          </p:nvPr>
        </p:nvSpPr>
        <p:spPr>
          <a:xfrm>
            <a:off x="396000" y="243000"/>
            <a:ext cx="4595100" cy="914288"/>
          </a:xfrm>
        </p:spPr>
        <p:txBody>
          <a:bodyPr vert="horz" lIns="0" tIns="0" rIns="0" bIns="0" rtlCol="0" anchor="b" anchorCtr="0">
            <a:noAutofit/>
          </a:bodyPr>
          <a:lstStyle>
            <a:lvl1pPr algn="l">
              <a:defRPr lang="en-GB" sz="2800" kern="0" spc="-100" baseline="0" dirty="0">
                <a:solidFill>
                  <a:srgbClr val="FFFFFF"/>
                </a:solidFill>
              </a:defRPr>
            </a:lvl1pPr>
          </a:lstStyle>
          <a:p>
            <a:pPr lvl="0" algn="l" defTabSz="457200">
              <a:lnSpc>
                <a:spcPct val="90000"/>
              </a:lnSpc>
            </a:pPr>
            <a:r>
              <a:rPr lang="en-GB" noProof="0" dirty="0" smtClean="0"/>
              <a:t>Click to add title</a:t>
            </a:r>
            <a:endParaRPr lang="en-GB" noProof="0" dirty="0"/>
          </a:p>
        </p:txBody>
      </p:sp>
      <p:sp>
        <p:nvSpPr>
          <p:cNvPr id="5" name="Text Placeholder 15"/>
          <p:cNvSpPr>
            <a:spLocks noGrp="1"/>
          </p:cNvSpPr>
          <p:nvPr>
            <p:ph type="body" sz="quarter" idx="12" hasCustomPrompt="1"/>
          </p:nvPr>
        </p:nvSpPr>
        <p:spPr>
          <a:xfrm>
            <a:off x="396001" y="1258139"/>
            <a:ext cx="3109200" cy="2363743"/>
          </a:xfrm>
          <a:prstGeom prst="rect">
            <a:avLst/>
          </a:prstGeom>
        </p:spPr>
        <p:txBody>
          <a:bodyPr>
            <a:noAutofit/>
          </a:bodyPr>
          <a:lstStyle>
            <a:lvl1pPr marL="0" indent="0" algn="l">
              <a:lnSpc>
                <a:spcPct val="100000"/>
              </a:lnSpc>
              <a:buNone/>
              <a:defRPr sz="1400" spc="-30" baseline="0">
                <a:solidFill>
                  <a:schemeClr val="bg1"/>
                </a:solidFill>
                <a:latin typeface="+mn-lt"/>
                <a:cs typeface="Arial" panose="020B0604020202020204" pitchFamily="34" charset="0"/>
              </a:defRPr>
            </a:lvl1pPr>
          </a:lstStyle>
          <a:p>
            <a:pPr lvl="0"/>
            <a:r>
              <a:rPr lang="en-GB" noProof="0" dirty="0" smtClean="0"/>
              <a:t>Click to add text</a:t>
            </a:r>
            <a:endParaRPr lang="en-GB" noProof="0" dirty="0"/>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2235844048"/>
      </p:ext>
    </p:extLst>
  </p:cSld>
  <p:clrMapOvr>
    <a:masterClrMapping/>
  </p:clrMapOvr>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GB" noProof="0" dirty="0" smtClean="0"/>
              <a:t>Click to add title</a:t>
            </a:r>
            <a:endParaRPr lang="en-GB" noProof="0" dirty="0"/>
          </a:p>
        </p:txBody>
      </p:sp>
      <p:sp>
        <p:nvSpPr>
          <p:cNvPr id="3" name="Content Placeholder 2"/>
          <p:cNvSpPr>
            <a:spLocks noGrp="1"/>
          </p:cNvSpPr>
          <p:nvPr>
            <p:ph idx="1"/>
          </p:nvPr>
        </p:nvSpPr>
        <p:spPr/>
        <p:txBody>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en-GB" noProof="0" dirty="0"/>
          </a:p>
        </p:txBody>
      </p:sp>
      <p:sp>
        <p:nvSpPr>
          <p:cNvPr id="6" name="Slide Number Placeholder 5"/>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4264485050"/>
      </p:ext>
    </p:extLst>
  </p:cSld>
  <p:clrMapOvr>
    <a:masterClrMapping/>
  </p:clrMapOvr>
  <p:hf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smtClean="0"/>
              <a:t>Click to add title</a:t>
            </a:r>
            <a:endParaRPr lang="en-GB" noProof="0" dirty="0"/>
          </a:p>
        </p:txBody>
      </p:sp>
      <p:sp>
        <p:nvSpPr>
          <p:cNvPr id="3" name="Content Placeholder 2"/>
          <p:cNvSpPr>
            <a:spLocks noGrp="1"/>
          </p:cNvSpPr>
          <p:nvPr>
            <p:ph sz="half" idx="1"/>
          </p:nvPr>
        </p:nvSpPr>
        <p:spPr>
          <a:xfrm>
            <a:off x="396000" y="1267199"/>
            <a:ext cx="3731102" cy="3106800"/>
          </a:xfrm>
        </p:spPr>
        <p:txBody>
          <a:bodyPr/>
          <a:lstStyle>
            <a:lvl1pPr>
              <a:defRPr sz="2200"/>
            </a:lvl1pPr>
            <a:lvl2pPr>
              <a:defRPr sz="1800"/>
            </a:lvl2pPr>
            <a:lvl3pPr>
              <a:defRPr sz="1700"/>
            </a:lvl3pPr>
            <a:lvl4pPr>
              <a:defRPr sz="1700"/>
            </a:lvl4pPr>
            <a:lvl5pPr>
              <a:defRPr sz="1700"/>
            </a:lvl5pPr>
            <a:lvl6pPr>
              <a:defRPr sz="1800"/>
            </a:lvl6pPr>
            <a:lvl7pPr>
              <a:defRPr sz="1800"/>
            </a:lvl7pPr>
            <a:lvl8pPr>
              <a:defRPr sz="1800"/>
            </a:lvl8pPr>
            <a:lvl9pPr>
              <a:defRPr sz="1800"/>
            </a:lvl9p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en-GB" noProof="0" dirty="0"/>
          </a:p>
        </p:txBody>
      </p:sp>
      <p:sp>
        <p:nvSpPr>
          <p:cNvPr id="4" name="Content Placeholder 3"/>
          <p:cNvSpPr>
            <a:spLocks noGrp="1"/>
          </p:cNvSpPr>
          <p:nvPr>
            <p:ph sz="half" idx="2"/>
          </p:nvPr>
        </p:nvSpPr>
        <p:spPr>
          <a:xfrm>
            <a:off x="4320000" y="1267199"/>
            <a:ext cx="3731102" cy="3106800"/>
          </a:xfrm>
        </p:spPr>
        <p:txBody>
          <a:bodyPr/>
          <a:lstStyle>
            <a:lvl1pPr>
              <a:defRPr sz="2200"/>
            </a:lvl1pPr>
            <a:lvl2pPr>
              <a:defRPr sz="1800"/>
            </a:lvl2pPr>
            <a:lvl3pPr>
              <a:defRPr sz="1700"/>
            </a:lvl3pPr>
            <a:lvl4pPr>
              <a:defRPr sz="1700"/>
            </a:lvl4pPr>
            <a:lvl5pPr>
              <a:defRPr sz="1700"/>
            </a:lvl5pPr>
            <a:lvl6pPr>
              <a:defRPr sz="1800"/>
            </a:lvl6pPr>
            <a:lvl7pPr>
              <a:defRPr sz="1800"/>
            </a:lvl7pPr>
            <a:lvl8pPr>
              <a:defRPr sz="1800"/>
            </a:lvl8pPr>
            <a:lvl9pPr>
              <a:defRPr sz="1800"/>
            </a:lvl9p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en-GB" noProof="0" dirty="0"/>
          </a:p>
        </p:txBody>
      </p:sp>
      <p:sp>
        <p:nvSpPr>
          <p:cNvPr id="7" name="Slide Number Placeholder 6"/>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417323959"/>
      </p:ext>
    </p:extLst>
  </p:cSld>
  <p:clrMapOvr>
    <a:masterClrMapping/>
  </p:clrMapOvr>
  <p:hf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smtClean="0"/>
              <a:t>Click to add title</a:t>
            </a:r>
            <a:endParaRPr lang="en-GB" noProof="0" dirty="0"/>
          </a:p>
        </p:txBody>
      </p:sp>
      <p:sp>
        <p:nvSpPr>
          <p:cNvPr id="5" name="Slide Number Placeholder 4"/>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2178374440"/>
      </p:ext>
    </p:extLst>
  </p:cSld>
  <p:clrMapOvr>
    <a:masterClrMapping/>
  </p:clrMapOvr>
  <p:hf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ig content">
    <p:spTree>
      <p:nvGrpSpPr>
        <p:cNvPr id="1" name=""/>
        <p:cNvGrpSpPr/>
        <p:nvPr/>
      </p:nvGrpSpPr>
      <p:grpSpPr>
        <a:xfrm>
          <a:off x="0" y="0"/>
          <a:ext cx="0" cy="0"/>
          <a:chOff x="0" y="0"/>
          <a:chExt cx="0" cy="0"/>
        </a:xfrm>
      </p:grpSpPr>
      <p:sp>
        <p:nvSpPr>
          <p:cNvPr id="7" name="Content Placeholder 6"/>
          <p:cNvSpPr>
            <a:spLocks noGrp="1"/>
          </p:cNvSpPr>
          <p:nvPr>
            <p:ph sz="quarter" idx="13" hasCustomPrompt="1"/>
          </p:nvPr>
        </p:nvSpPr>
        <p:spPr>
          <a:xfrm>
            <a:off x="396000" y="466341"/>
            <a:ext cx="8229600" cy="3906001"/>
          </a:xfrm>
        </p:spPr>
        <p:txBody>
          <a:bodyPr/>
          <a:lstStyle>
            <a:lvl1pPr>
              <a:defRPr/>
            </a:lvl1pPr>
          </a:lstStyle>
          <a:p>
            <a:pPr lvl="0"/>
            <a:r>
              <a:rPr lang="en-GB" noProof="0" dirty="0" smtClean="0"/>
              <a:t>Click to add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5" name="Slide Number Placeholder 4"/>
          <p:cNvSpPr>
            <a:spLocks noGrp="1"/>
          </p:cNvSpPr>
          <p:nvPr>
            <p:ph type="sldNum" sz="quarter" idx="14"/>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2146042537"/>
      </p:ext>
    </p:extLst>
  </p:cSld>
  <p:clrMapOvr>
    <a:masterClrMapping/>
  </p:clrMapOvr>
  <p:hf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223626711"/>
      </p:ext>
    </p:extLst>
  </p:cSld>
  <p:clrMapOvr>
    <a:masterClrMapping/>
  </p:clrMapOvr>
  <p:hf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Slide Number Placeholder 4"/>
          <p:cNvSpPr>
            <a:spLocks noGrp="1"/>
          </p:cNvSpPr>
          <p:nvPr>
            <p:ph type="sldNum" sz="quarter" idx="14"/>
          </p:nvPr>
        </p:nvSpPr>
        <p:spPr>
          <a:xfrm>
            <a:off x="393700" y="4826000"/>
            <a:ext cx="355600" cy="152400"/>
          </a:xfrm>
        </p:spPr>
        <p:txBody>
          <a:bodyPr/>
          <a:lstStyle/>
          <a:p>
            <a:fld id="{F7E2903A-6526-4E0B-828D-C31687035264}" type="slidenum">
              <a:rPr lang="en-GB" smtClean="0"/>
              <a:pPr/>
              <a:t>‹#›</a:t>
            </a:fld>
            <a:endParaRPr lang="en-GB" dirty="0"/>
          </a:p>
        </p:txBody>
      </p:sp>
      <p:sp>
        <p:nvSpPr>
          <p:cNvPr id="3" name="Text Placeholder 2"/>
          <p:cNvSpPr>
            <a:spLocks noGrp="1"/>
          </p:cNvSpPr>
          <p:nvPr>
            <p:ph type="body" sz="quarter" idx="15" hasCustomPrompt="1"/>
          </p:nvPr>
        </p:nvSpPr>
        <p:spPr>
          <a:xfrm>
            <a:off x="396000" y="466341"/>
            <a:ext cx="8229600" cy="3906001"/>
          </a:xfrm>
        </p:spPr>
        <p:txBody>
          <a:bodyPr/>
          <a:lstStyle>
            <a:lvl1pPr marL="0" indent="0">
              <a:buFontTx/>
              <a:buNone/>
              <a:defRPr sz="8000" b="1" spc="-150" baseline="0">
                <a:solidFill>
                  <a:srgbClr val="D75F00"/>
                </a:solidFill>
                <a:latin typeface="+mj-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dirty="0" smtClean="0"/>
              <a:t>Click to add quote or</a:t>
            </a:r>
            <a:br>
              <a:rPr lang="en-GB" dirty="0" smtClean="0"/>
            </a:br>
            <a:r>
              <a:rPr lang="en-GB" dirty="0" smtClean="0"/>
              <a:t>big text</a:t>
            </a:r>
            <a:endParaRPr lang="en-US" dirty="0" smtClean="0"/>
          </a:p>
        </p:txBody>
      </p:sp>
    </p:spTree>
    <p:extLst>
      <p:ext uri="{BB962C8B-B14F-4D97-AF65-F5344CB8AC3E}">
        <p14:creationId xmlns:p14="http://schemas.microsoft.com/office/powerpoint/2010/main" val="2528037515"/>
      </p:ext>
    </p:extLst>
  </p:cSld>
  <p:clrMapOvr>
    <a:masterClrMapping/>
  </p:clrMapOvr>
  <p:hf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End pag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18839" y="2116880"/>
            <a:ext cx="5486400" cy="914400"/>
          </a:xfrm>
          <a:prstGeom prst="rect">
            <a:avLst/>
          </a:prstGeom>
        </p:spPr>
      </p:pic>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398562825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Divider page 3">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Title 1"/>
          <p:cNvSpPr>
            <a:spLocks noGrp="1"/>
          </p:cNvSpPr>
          <p:nvPr>
            <p:ph type="title" hasCustomPrompt="1"/>
          </p:nvPr>
        </p:nvSpPr>
        <p:spPr>
          <a:xfrm>
            <a:off x="396000" y="243000"/>
            <a:ext cx="4595100" cy="914288"/>
          </a:xfrm>
        </p:spPr>
        <p:txBody>
          <a:bodyPr vert="horz" lIns="0" tIns="0" rIns="0" bIns="0" rtlCol="0" anchor="b" anchorCtr="0">
            <a:noAutofit/>
          </a:bodyPr>
          <a:lstStyle>
            <a:lvl1pPr algn="l">
              <a:defRPr lang="en-GB" sz="2800" kern="0" spc="-100" baseline="0" dirty="0">
                <a:solidFill>
                  <a:srgbClr val="FFFFFF"/>
                </a:solidFill>
              </a:defRPr>
            </a:lvl1pPr>
          </a:lstStyle>
          <a:p>
            <a:pPr lvl="0" algn="l" defTabSz="457200">
              <a:lnSpc>
                <a:spcPct val="90000"/>
              </a:lnSpc>
            </a:pPr>
            <a:r>
              <a:rPr lang="en-GB" noProof="0" dirty="0" smtClean="0"/>
              <a:t>Click to add title</a:t>
            </a:r>
            <a:endParaRPr lang="en-GB" noProof="0" dirty="0"/>
          </a:p>
        </p:txBody>
      </p:sp>
      <p:sp>
        <p:nvSpPr>
          <p:cNvPr id="5" name="Text Placeholder 15"/>
          <p:cNvSpPr>
            <a:spLocks noGrp="1"/>
          </p:cNvSpPr>
          <p:nvPr>
            <p:ph type="body" sz="quarter" idx="12" hasCustomPrompt="1"/>
          </p:nvPr>
        </p:nvSpPr>
        <p:spPr>
          <a:xfrm>
            <a:off x="396001" y="1258139"/>
            <a:ext cx="3109200" cy="2363743"/>
          </a:xfrm>
          <a:prstGeom prst="rect">
            <a:avLst/>
          </a:prstGeom>
        </p:spPr>
        <p:txBody>
          <a:bodyPr>
            <a:noAutofit/>
          </a:bodyPr>
          <a:lstStyle>
            <a:lvl1pPr marL="0" indent="0" algn="l">
              <a:lnSpc>
                <a:spcPct val="100000"/>
              </a:lnSpc>
              <a:buNone/>
              <a:defRPr sz="1400" spc="-30" baseline="0">
                <a:solidFill>
                  <a:schemeClr val="bg1"/>
                </a:solidFill>
                <a:latin typeface="+mn-lt"/>
                <a:cs typeface="Arial" panose="020B0604020202020204" pitchFamily="34" charset="0"/>
              </a:defRPr>
            </a:lvl1pPr>
          </a:lstStyle>
          <a:p>
            <a:pPr lvl="0"/>
            <a:r>
              <a:rPr lang="en-GB" noProof="0" dirty="0" smtClean="0"/>
              <a:t>Click to add text</a:t>
            </a:r>
            <a:endParaRPr lang="en-GB" noProof="0" dirty="0"/>
          </a:p>
        </p:txBody>
      </p:sp>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5876719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96000" y="144718"/>
            <a:ext cx="8229600" cy="1008000"/>
          </a:xfrm>
        </p:spPr>
        <p:txBody>
          <a:bodyPr/>
          <a:lstStyle>
            <a:lvl1pPr>
              <a:defRPr/>
            </a:lvl1pPr>
          </a:lstStyle>
          <a:p>
            <a:r>
              <a:rPr lang="en-GB" noProof="0" dirty="0" smtClean="0"/>
              <a:t>Click to add title</a:t>
            </a:r>
            <a:endParaRPr lang="en-GB" noProof="0" dirty="0"/>
          </a:p>
        </p:txBody>
      </p:sp>
      <p:sp>
        <p:nvSpPr>
          <p:cNvPr id="3" name="Content Placeholder 2"/>
          <p:cNvSpPr>
            <a:spLocks noGrp="1"/>
          </p:cNvSpPr>
          <p:nvPr>
            <p:ph idx="1"/>
          </p:nvPr>
        </p:nvSpPr>
        <p:spPr/>
        <p:txBody>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en-GB" noProof="0" dirty="0"/>
          </a:p>
        </p:txBody>
      </p:sp>
      <p:sp>
        <p:nvSpPr>
          <p:cNvPr id="6" name="Slide Number Placeholder 5"/>
          <p:cNvSpPr>
            <a:spLocks noGrp="1"/>
          </p:cNvSpPr>
          <p:nvPr>
            <p:ph type="sldNum" sz="quarter" idx="10"/>
          </p:nvPr>
        </p:nvSpPr>
        <p:spPr>
          <a:xfrm>
            <a:off x="393700" y="4826000"/>
            <a:ext cx="355600" cy="152400"/>
          </a:xfrm>
        </p:spPr>
        <p:txBody>
          <a:bodyPr/>
          <a:lstStyle/>
          <a:p>
            <a:fld id="{9F9D2F46-BE7A-4BE5-868C-44CB20E94AB2}" type="slidenum">
              <a:rPr lang="zh-CN" altLang="en-US" smtClean="0"/>
              <a:t>‹#›</a:t>
            </a:fld>
            <a:endParaRPr lang="zh-CN" altLang="en-US"/>
          </a:p>
        </p:txBody>
      </p:sp>
    </p:spTree>
    <p:extLst>
      <p:ext uri="{BB962C8B-B14F-4D97-AF65-F5344CB8AC3E}">
        <p14:creationId xmlns:p14="http://schemas.microsoft.com/office/powerpoint/2010/main" val="936559887"/>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96000" y="144718"/>
            <a:ext cx="8229600" cy="1008000"/>
          </a:xfrm>
        </p:spPr>
        <p:txBody>
          <a:bodyPr/>
          <a:lstStyle/>
          <a:p>
            <a:r>
              <a:rPr lang="en-GB" noProof="0" dirty="0" smtClean="0"/>
              <a:t>Click to add title</a:t>
            </a:r>
            <a:endParaRPr lang="en-GB" noProof="0" dirty="0"/>
          </a:p>
        </p:txBody>
      </p:sp>
      <p:sp>
        <p:nvSpPr>
          <p:cNvPr id="3" name="Content Placeholder 2"/>
          <p:cNvSpPr>
            <a:spLocks noGrp="1"/>
          </p:cNvSpPr>
          <p:nvPr>
            <p:ph sz="half" idx="1"/>
          </p:nvPr>
        </p:nvSpPr>
        <p:spPr>
          <a:xfrm>
            <a:off x="396000" y="1267199"/>
            <a:ext cx="3731102" cy="3106800"/>
          </a:xfrm>
        </p:spPr>
        <p:txBody>
          <a:bodyPr/>
          <a:lstStyle>
            <a:lvl1pPr>
              <a:defRPr sz="2200"/>
            </a:lvl1pPr>
            <a:lvl2pPr>
              <a:defRPr sz="1800"/>
            </a:lvl2pPr>
            <a:lvl3pPr>
              <a:defRPr sz="1700"/>
            </a:lvl3pPr>
            <a:lvl4pPr>
              <a:defRPr sz="1700"/>
            </a:lvl4pPr>
            <a:lvl5pPr>
              <a:defRPr sz="1700"/>
            </a:lvl5pPr>
            <a:lvl6pPr>
              <a:defRPr sz="1800"/>
            </a:lvl6pPr>
            <a:lvl7pPr>
              <a:defRPr sz="1800"/>
            </a:lvl7pPr>
            <a:lvl8pPr>
              <a:defRPr sz="1800"/>
            </a:lvl8pPr>
            <a:lvl9pPr>
              <a:defRPr sz="1800"/>
            </a:lvl9p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en-GB" noProof="0" dirty="0"/>
          </a:p>
        </p:txBody>
      </p:sp>
      <p:sp>
        <p:nvSpPr>
          <p:cNvPr id="4" name="Content Placeholder 3"/>
          <p:cNvSpPr>
            <a:spLocks noGrp="1"/>
          </p:cNvSpPr>
          <p:nvPr>
            <p:ph sz="half" idx="2"/>
          </p:nvPr>
        </p:nvSpPr>
        <p:spPr>
          <a:xfrm>
            <a:off x="4320000" y="1267199"/>
            <a:ext cx="3731102" cy="3106800"/>
          </a:xfrm>
        </p:spPr>
        <p:txBody>
          <a:bodyPr/>
          <a:lstStyle>
            <a:lvl1pPr>
              <a:defRPr sz="2200"/>
            </a:lvl1pPr>
            <a:lvl2pPr>
              <a:defRPr sz="1800"/>
            </a:lvl2pPr>
            <a:lvl3pPr>
              <a:defRPr sz="1700"/>
            </a:lvl3pPr>
            <a:lvl4pPr>
              <a:defRPr sz="1700"/>
            </a:lvl4pPr>
            <a:lvl5pPr>
              <a:defRPr sz="1700"/>
            </a:lvl5pPr>
            <a:lvl6pPr>
              <a:defRPr sz="1800"/>
            </a:lvl6pPr>
            <a:lvl7pPr>
              <a:defRPr sz="1800"/>
            </a:lvl7pPr>
            <a:lvl8pPr>
              <a:defRPr sz="1800"/>
            </a:lvl8pPr>
            <a:lvl9pPr>
              <a:defRPr sz="1800"/>
            </a:lvl9p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en-GB" noProof="0" dirty="0"/>
          </a:p>
        </p:txBody>
      </p:sp>
      <p:sp>
        <p:nvSpPr>
          <p:cNvPr id="7" name="Slide Number Placeholder 6"/>
          <p:cNvSpPr>
            <a:spLocks noGrp="1"/>
          </p:cNvSpPr>
          <p:nvPr>
            <p:ph type="sldNum" sz="quarter" idx="10"/>
          </p:nvPr>
        </p:nvSpPr>
        <p:spPr>
          <a:xfrm>
            <a:off x="393700" y="4826000"/>
            <a:ext cx="355600" cy="152400"/>
          </a:xfrm>
        </p:spPr>
        <p:txBody>
          <a:bodyPr/>
          <a:lstStyle/>
          <a:p>
            <a:fld id="{9F9D2F46-BE7A-4BE5-868C-44CB20E94AB2}" type="slidenum">
              <a:rPr lang="zh-CN" altLang="en-US" smtClean="0"/>
              <a:t>‹#›</a:t>
            </a:fld>
            <a:endParaRPr lang="zh-CN" altLang="en-US"/>
          </a:p>
        </p:txBody>
      </p:sp>
    </p:spTree>
    <p:extLst>
      <p:ext uri="{BB962C8B-B14F-4D97-AF65-F5344CB8AC3E}">
        <p14:creationId xmlns:p14="http://schemas.microsoft.com/office/powerpoint/2010/main" val="398915402"/>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96000" y="144718"/>
            <a:ext cx="8229600" cy="1008000"/>
          </a:xfrm>
        </p:spPr>
        <p:txBody>
          <a:bodyPr/>
          <a:lstStyle/>
          <a:p>
            <a:r>
              <a:rPr lang="en-GB" noProof="0" dirty="0" smtClean="0"/>
              <a:t>Click to add title</a:t>
            </a:r>
            <a:endParaRPr lang="en-GB" noProof="0" dirty="0"/>
          </a:p>
        </p:txBody>
      </p:sp>
      <p:sp>
        <p:nvSpPr>
          <p:cNvPr id="5" name="Slide Number Placeholder 4"/>
          <p:cNvSpPr>
            <a:spLocks noGrp="1"/>
          </p:cNvSpPr>
          <p:nvPr>
            <p:ph type="sldNum" sz="quarter" idx="10"/>
          </p:nvPr>
        </p:nvSpPr>
        <p:spPr>
          <a:xfrm>
            <a:off x="393700" y="4826000"/>
            <a:ext cx="355600" cy="152400"/>
          </a:xfrm>
        </p:spPr>
        <p:txBody>
          <a:bodyPr/>
          <a:lstStyle/>
          <a:p>
            <a:fld id="{9F9D2F46-BE7A-4BE5-868C-44CB20E94AB2}" type="slidenum">
              <a:rPr lang="zh-CN" altLang="en-US" smtClean="0"/>
              <a:t>‹#›</a:t>
            </a:fld>
            <a:endParaRPr lang="zh-CN" altLang="en-US"/>
          </a:p>
        </p:txBody>
      </p:sp>
    </p:spTree>
    <p:extLst>
      <p:ext uri="{BB962C8B-B14F-4D97-AF65-F5344CB8AC3E}">
        <p14:creationId xmlns:p14="http://schemas.microsoft.com/office/powerpoint/2010/main" val="912463503"/>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ig content">
    <p:spTree>
      <p:nvGrpSpPr>
        <p:cNvPr id="1" name=""/>
        <p:cNvGrpSpPr/>
        <p:nvPr/>
      </p:nvGrpSpPr>
      <p:grpSpPr>
        <a:xfrm>
          <a:off x="0" y="0"/>
          <a:ext cx="0" cy="0"/>
          <a:chOff x="0" y="0"/>
          <a:chExt cx="0" cy="0"/>
        </a:xfrm>
      </p:grpSpPr>
      <p:sp>
        <p:nvSpPr>
          <p:cNvPr id="7" name="Content Placeholder 6"/>
          <p:cNvSpPr>
            <a:spLocks noGrp="1"/>
          </p:cNvSpPr>
          <p:nvPr>
            <p:ph sz="quarter" idx="13" hasCustomPrompt="1"/>
          </p:nvPr>
        </p:nvSpPr>
        <p:spPr>
          <a:xfrm>
            <a:off x="396000" y="466341"/>
            <a:ext cx="8229600" cy="3906000"/>
          </a:xfrm>
        </p:spPr>
        <p:txBody>
          <a:bodyPr/>
          <a:lstStyle>
            <a:lvl1pPr>
              <a:defRPr/>
            </a:lvl1pPr>
          </a:lstStyle>
          <a:p>
            <a:pPr lvl="0"/>
            <a:r>
              <a:rPr lang="en-GB" noProof="0" dirty="0" smtClean="0"/>
              <a:t>Click to add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5" name="Slide Number Placeholder 4"/>
          <p:cNvSpPr>
            <a:spLocks noGrp="1"/>
          </p:cNvSpPr>
          <p:nvPr>
            <p:ph type="sldNum" sz="quarter" idx="14"/>
          </p:nvPr>
        </p:nvSpPr>
        <p:spPr>
          <a:xfrm>
            <a:off x="393700" y="4826000"/>
            <a:ext cx="355600" cy="152400"/>
          </a:xfrm>
        </p:spPr>
        <p:txBody>
          <a:bodyPr/>
          <a:lstStyle/>
          <a:p>
            <a:fld id="{9F9D2F46-BE7A-4BE5-868C-44CB20E94AB2}" type="slidenum">
              <a:rPr lang="zh-CN" altLang="en-US" smtClean="0"/>
              <a:t>‹#›</a:t>
            </a:fld>
            <a:endParaRPr lang="zh-CN" altLang="en-US"/>
          </a:p>
        </p:txBody>
      </p:sp>
    </p:spTree>
    <p:extLst>
      <p:ext uri="{BB962C8B-B14F-4D97-AF65-F5344CB8AC3E}">
        <p14:creationId xmlns:p14="http://schemas.microsoft.com/office/powerpoint/2010/main" val="3221765773"/>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96000" y="144718"/>
            <a:ext cx="8229600" cy="1008000"/>
          </a:xfrm>
          <a:prstGeom prst="rect">
            <a:avLst/>
          </a:prstGeom>
          <a:noFill/>
          <a:ln w="9525">
            <a:noFill/>
            <a:miter lim="800000"/>
            <a:headEnd/>
            <a:tailEnd/>
          </a:ln>
          <a:effectLst/>
        </p:spPr>
        <p:txBody>
          <a:bodyPr vert="horz" wrap="square" lIns="0" tIns="0" rIns="0" bIns="0" numCol="1" anchor="t" anchorCtr="0" compatLnSpc="1">
            <a:prstTxWarp prst="textNoShape">
              <a:avLst/>
            </a:prstTxWarp>
            <a:normAutofit/>
          </a:bodyPr>
          <a:lstStyle/>
          <a:p>
            <a:pPr lvl="0"/>
            <a:r>
              <a:rPr lang="en-GB" noProof="0" dirty="0" smtClean="0"/>
              <a:t>Click to add title</a:t>
            </a:r>
          </a:p>
        </p:txBody>
      </p:sp>
      <p:sp>
        <p:nvSpPr>
          <p:cNvPr id="1027" name="Rectangle 3"/>
          <p:cNvSpPr>
            <a:spLocks noGrp="1" noChangeArrowheads="1"/>
          </p:cNvSpPr>
          <p:nvPr>
            <p:ph type="body" idx="1"/>
          </p:nvPr>
        </p:nvSpPr>
        <p:spPr bwMode="auto">
          <a:xfrm>
            <a:off x="396000" y="1266826"/>
            <a:ext cx="8229600" cy="310514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GB" noProof="0" dirty="0" smtClean="0"/>
              <a:t>Click to add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030" name="Rectangle 6"/>
          <p:cNvSpPr>
            <a:spLocks noGrp="1" noChangeArrowheads="1"/>
          </p:cNvSpPr>
          <p:nvPr>
            <p:ph type="sldNum" sz="quarter" idx="4"/>
          </p:nvPr>
        </p:nvSpPr>
        <p:spPr bwMode="auto">
          <a:xfrm>
            <a:off x="393700" y="4826000"/>
            <a:ext cx="355600" cy="152400"/>
          </a:xfrm>
          <a:prstGeom prst="rect">
            <a:avLst/>
          </a:prstGeom>
          <a:solidFill>
            <a:schemeClr val="bg1"/>
          </a:solidFill>
          <a:ln w="9525">
            <a:noFill/>
            <a:miter lim="800000"/>
            <a:headEnd/>
            <a:tailEnd/>
          </a:ln>
          <a:effectLst/>
        </p:spPr>
        <p:txBody>
          <a:bodyPr vert="horz" wrap="square" lIns="0" tIns="0" rIns="0" bIns="0" numCol="1" anchor="b" anchorCtr="0" compatLnSpc="1">
            <a:prstTxWarp prst="textNoShape">
              <a:avLst/>
            </a:prstTxWarp>
          </a:bodyPr>
          <a:lstStyle>
            <a:lvl1pPr algn="l">
              <a:defRPr sz="1100" b="1">
                <a:solidFill>
                  <a:srgbClr val="62B3E5"/>
                </a:solidFill>
              </a:defRPr>
            </a:lvl1pPr>
          </a:lstStyle>
          <a:p>
            <a:fld id="{9F9D2F46-BE7A-4BE5-868C-44CB20E94AB2}" type="slidenum">
              <a:rPr lang="zh-CN" altLang="en-US" smtClean="0"/>
              <a:t>‹#›</a:t>
            </a:fld>
            <a:endParaRPr lang="zh-CN" altLang="en-US"/>
          </a:p>
        </p:txBody>
      </p:sp>
      <p:sp>
        <p:nvSpPr>
          <p:cNvPr id="9" name="Shape 3"/>
          <p:cNvSpPr/>
          <p:nvPr/>
        </p:nvSpPr>
        <p:spPr>
          <a:xfrm>
            <a:off x="166812" y="4627275"/>
            <a:ext cx="8810379" cy="0"/>
          </a:xfrm>
          <a:prstGeom prst="line">
            <a:avLst/>
          </a:prstGeom>
          <a:ln w="6350">
            <a:solidFill>
              <a:srgbClr val="62B3E5"/>
            </a:solidFill>
          </a:ln>
        </p:spPr>
        <p:txBody>
          <a:bodyPr lIns="0" tIns="0" rIns="0" bIns="0"/>
          <a:lstStyle/>
          <a:p>
            <a:pPr marL="0" marR="0" lvl="0" indent="0" defTabSz="228440" eaLnBrk="1" fontAlgn="base" latinLnBrk="0" hangingPunct="1">
              <a:lnSpc>
                <a:spcPct val="100000"/>
              </a:lnSpc>
              <a:spcBef>
                <a:spcPct val="0"/>
              </a:spcBef>
              <a:spcAft>
                <a:spcPct val="0"/>
              </a:spcAft>
              <a:buClrTx/>
              <a:buSzTx/>
              <a:buFontTx/>
              <a:buNone/>
              <a:tabLst/>
              <a:defRPr sz="3200">
                <a:latin typeface="+mn-lt"/>
                <a:ea typeface="+mn-ea"/>
                <a:cs typeface="+mn-cs"/>
                <a:sym typeface="Helvetica"/>
              </a:defRPr>
            </a:pPr>
            <a:endParaRPr kumimoji="0" sz="3200" b="0" i="0" u="none" strike="noStrike" kern="0" cap="none" spc="0" normalizeH="0" baseline="0" noProof="0">
              <a:ln>
                <a:noFill/>
              </a:ln>
              <a:solidFill>
                <a:srgbClr val="E56386"/>
              </a:solidFill>
              <a:effectLst/>
              <a:uLnTx/>
              <a:uFillTx/>
              <a:latin typeface="Arial"/>
              <a:sym typeface="Helvetica"/>
            </a:endParaRPr>
          </a:p>
        </p:txBody>
      </p:sp>
      <p:pic>
        <p:nvPicPr>
          <p:cNvPr id="2" name="Picture 1" title="FooterLogoWide"/>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636000" y="4737100"/>
            <a:ext cx="342900" cy="310896"/>
          </a:xfrm>
          <a:prstGeom prst="rect">
            <a:avLst/>
          </a:prstGeom>
        </p:spPr>
      </p:pic>
      <p:sp>
        <p:nvSpPr>
          <p:cNvPr id="3" name="TIETOCOPYRIGHT"/>
          <p:cNvSpPr txBox="1"/>
          <p:nvPr userDrawn="1"/>
        </p:nvSpPr>
        <p:spPr>
          <a:xfrm>
            <a:off x="762000" y="4813300"/>
            <a:ext cx="1397000" cy="165100"/>
          </a:xfrm>
          <a:prstGeom prst="rect">
            <a:avLst/>
          </a:prstGeom>
          <a:noFill/>
        </p:spPr>
        <p:txBody>
          <a:bodyPr vert="horz" wrap="none" lIns="0" tIns="0" rIns="0" bIns="0" rtlCol="0" anchor="t">
            <a:spAutoFit/>
          </a:bodyPr>
          <a:lstStyle/>
          <a:p>
            <a:pPr algn="l"/>
            <a:r>
              <a:rPr lang="en-US" altLang="zh-CN" sz="1100" spc="-40" smtClean="0">
                <a:solidFill>
                  <a:srgbClr val="62B3E5"/>
                </a:solidFill>
                <a:latin typeface="Arial"/>
              </a:rPr>
              <a:t>© Tieto Corporation</a:t>
            </a:r>
            <a:endParaRPr lang="zh-CN" altLang="en-US" sz="1100" spc="-40">
              <a:solidFill>
                <a:srgbClr val="62B3E5"/>
              </a:solidFill>
              <a:latin typeface="Arial"/>
            </a:endParaRPr>
          </a:p>
        </p:txBody>
      </p:sp>
      <p:sp>
        <p:nvSpPr>
          <p:cNvPr id="4"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7B7B7B"/>
                </a:solidFill>
                <a:latin typeface="Arial"/>
              </a:rPr>
              <a:t>Public</a:t>
            </a:r>
            <a:endParaRPr lang="zh-CN" altLang="en-US" sz="800">
              <a:solidFill>
                <a:srgbClr val="7B7B7B"/>
              </a:solidFill>
              <a:latin typeface="Arial"/>
            </a:endParaRPr>
          </a:p>
        </p:txBody>
      </p:sp>
    </p:spTree>
    <p:extLst>
      <p:ext uri="{BB962C8B-B14F-4D97-AF65-F5344CB8AC3E}">
        <p14:creationId xmlns:p14="http://schemas.microsoft.com/office/powerpoint/2010/main" val="27232644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fontAlgn="base" hangingPunct="1">
        <a:spcBef>
          <a:spcPct val="0"/>
        </a:spcBef>
        <a:spcAft>
          <a:spcPct val="0"/>
        </a:spcAft>
        <a:defRPr sz="3800" b="1" kern="0" spc="0" baseline="0">
          <a:solidFill>
            <a:srgbClr val="0065A0"/>
          </a:solidFill>
          <a:latin typeface="+mj-lt"/>
          <a:ea typeface="+mj-ea"/>
          <a:cs typeface="+mj-cs"/>
        </a:defRPr>
      </a:lvl1pPr>
      <a:lvl2pPr algn="l" rtl="0" eaLnBrk="1" fontAlgn="base" hangingPunct="1">
        <a:spcBef>
          <a:spcPct val="0"/>
        </a:spcBef>
        <a:spcAft>
          <a:spcPct val="0"/>
        </a:spcAft>
        <a:defRPr sz="4400" b="1">
          <a:solidFill>
            <a:schemeClr val="folHlink"/>
          </a:solidFill>
          <a:latin typeface="Arial" charset="0"/>
        </a:defRPr>
      </a:lvl2pPr>
      <a:lvl3pPr algn="l" rtl="0" eaLnBrk="1" fontAlgn="base" hangingPunct="1">
        <a:spcBef>
          <a:spcPct val="0"/>
        </a:spcBef>
        <a:spcAft>
          <a:spcPct val="0"/>
        </a:spcAft>
        <a:defRPr sz="4400" b="1">
          <a:solidFill>
            <a:schemeClr val="folHlink"/>
          </a:solidFill>
          <a:latin typeface="Arial" charset="0"/>
        </a:defRPr>
      </a:lvl3pPr>
      <a:lvl4pPr algn="l" rtl="0" eaLnBrk="1" fontAlgn="base" hangingPunct="1">
        <a:spcBef>
          <a:spcPct val="0"/>
        </a:spcBef>
        <a:spcAft>
          <a:spcPct val="0"/>
        </a:spcAft>
        <a:defRPr sz="4400" b="1">
          <a:solidFill>
            <a:schemeClr val="folHlink"/>
          </a:solidFill>
          <a:latin typeface="Arial" charset="0"/>
        </a:defRPr>
      </a:lvl4pPr>
      <a:lvl5pPr algn="l" rtl="0" eaLnBrk="1" fontAlgn="base" hangingPunct="1">
        <a:spcBef>
          <a:spcPct val="0"/>
        </a:spcBef>
        <a:spcAft>
          <a:spcPct val="0"/>
        </a:spcAft>
        <a:defRPr sz="4400" b="1">
          <a:solidFill>
            <a:schemeClr val="folHlink"/>
          </a:solidFill>
          <a:latin typeface="Arial" charset="0"/>
        </a:defRPr>
      </a:lvl5pPr>
      <a:lvl6pPr marL="457200" algn="l" rtl="0" eaLnBrk="1" fontAlgn="base" hangingPunct="1">
        <a:spcBef>
          <a:spcPct val="0"/>
        </a:spcBef>
        <a:spcAft>
          <a:spcPct val="0"/>
        </a:spcAft>
        <a:defRPr sz="4400" b="1">
          <a:solidFill>
            <a:schemeClr val="folHlink"/>
          </a:solidFill>
          <a:latin typeface="Arial" charset="0"/>
        </a:defRPr>
      </a:lvl6pPr>
      <a:lvl7pPr marL="914400" algn="l" rtl="0" eaLnBrk="1" fontAlgn="base" hangingPunct="1">
        <a:spcBef>
          <a:spcPct val="0"/>
        </a:spcBef>
        <a:spcAft>
          <a:spcPct val="0"/>
        </a:spcAft>
        <a:defRPr sz="4400" b="1">
          <a:solidFill>
            <a:schemeClr val="folHlink"/>
          </a:solidFill>
          <a:latin typeface="Arial" charset="0"/>
        </a:defRPr>
      </a:lvl7pPr>
      <a:lvl8pPr marL="1371600" algn="l" rtl="0" eaLnBrk="1" fontAlgn="base" hangingPunct="1">
        <a:spcBef>
          <a:spcPct val="0"/>
        </a:spcBef>
        <a:spcAft>
          <a:spcPct val="0"/>
        </a:spcAft>
        <a:defRPr sz="4400" b="1">
          <a:solidFill>
            <a:schemeClr val="folHlink"/>
          </a:solidFill>
          <a:latin typeface="Arial" charset="0"/>
        </a:defRPr>
      </a:lvl8pPr>
      <a:lvl9pPr marL="1828800" algn="l" rtl="0" eaLnBrk="1" fontAlgn="base" hangingPunct="1">
        <a:spcBef>
          <a:spcPct val="0"/>
        </a:spcBef>
        <a:spcAft>
          <a:spcPct val="0"/>
        </a:spcAft>
        <a:defRPr sz="4400" b="1">
          <a:solidFill>
            <a:schemeClr val="folHlink"/>
          </a:solidFill>
          <a:latin typeface="Arial" charset="0"/>
        </a:defRPr>
      </a:lvl9pPr>
    </p:titleStyle>
    <p:bodyStyle>
      <a:lvl1pPr marL="342900" indent="-342900" algn="l" rtl="0" eaLnBrk="1" fontAlgn="base" hangingPunct="1">
        <a:lnSpc>
          <a:spcPct val="90000"/>
        </a:lnSpc>
        <a:spcBef>
          <a:spcPts val="500"/>
        </a:spcBef>
        <a:spcAft>
          <a:spcPct val="0"/>
        </a:spcAft>
        <a:buChar char="•"/>
        <a:defRPr sz="2400" kern="0" spc="0" baseline="0">
          <a:solidFill>
            <a:srgbClr val="7B7B7B"/>
          </a:solidFill>
          <a:latin typeface="+mn-lt"/>
          <a:ea typeface="+mn-ea"/>
          <a:cs typeface="+mn-cs"/>
        </a:defRPr>
      </a:lvl1pPr>
      <a:lvl2pPr marL="742950" indent="-285750" algn="l" rtl="0" eaLnBrk="1" fontAlgn="base" hangingPunct="1">
        <a:lnSpc>
          <a:spcPct val="90000"/>
        </a:lnSpc>
        <a:spcBef>
          <a:spcPts val="500"/>
        </a:spcBef>
        <a:spcAft>
          <a:spcPct val="0"/>
        </a:spcAft>
        <a:buChar char="•"/>
        <a:defRPr sz="2000" kern="0" spc="0" baseline="0">
          <a:solidFill>
            <a:srgbClr val="7B7B7B"/>
          </a:solidFill>
          <a:latin typeface="+mn-lt"/>
        </a:defRPr>
      </a:lvl2pPr>
      <a:lvl3pPr marL="1143000" indent="-228600" algn="l" rtl="0" eaLnBrk="1" fontAlgn="base" hangingPunct="1">
        <a:lnSpc>
          <a:spcPct val="90000"/>
        </a:lnSpc>
        <a:spcBef>
          <a:spcPts val="500"/>
        </a:spcBef>
        <a:spcAft>
          <a:spcPct val="0"/>
        </a:spcAft>
        <a:buChar char="•"/>
        <a:defRPr sz="1800" kern="0" spc="0" baseline="0">
          <a:solidFill>
            <a:srgbClr val="7B7B7B"/>
          </a:solidFill>
          <a:latin typeface="+mn-lt"/>
        </a:defRPr>
      </a:lvl3pPr>
      <a:lvl4pPr marL="1600200" indent="-228600" algn="l" rtl="0" eaLnBrk="1" fontAlgn="base" hangingPunct="1">
        <a:lnSpc>
          <a:spcPct val="90000"/>
        </a:lnSpc>
        <a:spcBef>
          <a:spcPts val="500"/>
        </a:spcBef>
        <a:spcAft>
          <a:spcPct val="0"/>
        </a:spcAft>
        <a:buChar char="•"/>
        <a:defRPr sz="1800" kern="0" spc="0" baseline="0">
          <a:solidFill>
            <a:srgbClr val="7B7B7B"/>
          </a:solidFill>
          <a:latin typeface="+mn-lt"/>
        </a:defRPr>
      </a:lvl4pPr>
      <a:lvl5pPr marL="2057400" indent="-228600" algn="l" rtl="0" eaLnBrk="1" fontAlgn="base" hangingPunct="1">
        <a:lnSpc>
          <a:spcPct val="90000"/>
        </a:lnSpc>
        <a:spcBef>
          <a:spcPts val="500"/>
        </a:spcBef>
        <a:spcAft>
          <a:spcPct val="0"/>
        </a:spcAft>
        <a:buChar char="•"/>
        <a:defRPr sz="1800" kern="0" spc="0" baseline="0">
          <a:solidFill>
            <a:srgbClr val="7B7B7B"/>
          </a:solidFill>
          <a:latin typeface="+mn-lt"/>
        </a:defRPr>
      </a:lvl5pPr>
      <a:lvl6pPr marL="2514600" indent="-228600" algn="l" rtl="0" eaLnBrk="1" fontAlgn="base" hangingPunct="1">
        <a:spcBef>
          <a:spcPts val="500"/>
        </a:spcBef>
        <a:spcAft>
          <a:spcPct val="0"/>
        </a:spcAft>
        <a:buChar char="•"/>
        <a:defRPr sz="2200">
          <a:solidFill>
            <a:schemeClr val="tx1"/>
          </a:solidFill>
          <a:latin typeface="+mn-lt"/>
        </a:defRPr>
      </a:lvl6pPr>
      <a:lvl7pPr marL="2971800" indent="-228600" algn="l" rtl="0" eaLnBrk="1" fontAlgn="base" hangingPunct="1">
        <a:spcBef>
          <a:spcPts val="500"/>
        </a:spcBef>
        <a:spcAft>
          <a:spcPct val="0"/>
        </a:spcAft>
        <a:buChar char="•"/>
        <a:defRPr sz="2200">
          <a:solidFill>
            <a:schemeClr val="tx1"/>
          </a:solidFill>
          <a:latin typeface="+mn-lt"/>
        </a:defRPr>
      </a:lvl7pPr>
      <a:lvl8pPr marL="3429000" indent="-228600" algn="l" rtl="0" eaLnBrk="1" fontAlgn="base" hangingPunct="1">
        <a:spcBef>
          <a:spcPts val="500"/>
        </a:spcBef>
        <a:spcAft>
          <a:spcPct val="0"/>
        </a:spcAft>
        <a:buChar char="•"/>
        <a:defRPr sz="2200">
          <a:solidFill>
            <a:schemeClr val="tx1"/>
          </a:solidFill>
          <a:latin typeface="+mn-lt"/>
        </a:defRPr>
      </a:lvl8pPr>
      <a:lvl9pPr marL="3886200" indent="-228600" algn="l" rtl="0" eaLnBrk="1" fontAlgn="base" hangingPunct="1">
        <a:spcBef>
          <a:spcPts val="500"/>
        </a:spcBef>
        <a:spcAft>
          <a:spcPct val="0"/>
        </a:spcAft>
        <a:buChar char="•"/>
        <a:defRPr sz="2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96000" y="144718"/>
            <a:ext cx="8229600" cy="1008000"/>
          </a:xfrm>
          <a:prstGeom prst="rect">
            <a:avLst/>
          </a:prstGeom>
          <a:noFill/>
          <a:ln w="9525">
            <a:noFill/>
            <a:miter lim="800000"/>
            <a:headEnd/>
            <a:tailEnd/>
          </a:ln>
          <a:effectLst/>
        </p:spPr>
        <p:txBody>
          <a:bodyPr vert="horz" wrap="square" lIns="0" tIns="0" rIns="0" bIns="0" numCol="1" anchor="t" anchorCtr="0" compatLnSpc="1">
            <a:prstTxWarp prst="textNoShape">
              <a:avLst/>
            </a:prstTxWarp>
            <a:normAutofit/>
          </a:bodyPr>
          <a:lstStyle/>
          <a:p>
            <a:pPr lvl="0"/>
            <a:r>
              <a:rPr lang="en-GB" noProof="0" dirty="0" smtClean="0"/>
              <a:t>Click to add title</a:t>
            </a:r>
          </a:p>
        </p:txBody>
      </p:sp>
      <p:sp>
        <p:nvSpPr>
          <p:cNvPr id="1027" name="Rectangle 3"/>
          <p:cNvSpPr>
            <a:spLocks noGrp="1" noChangeArrowheads="1"/>
          </p:cNvSpPr>
          <p:nvPr>
            <p:ph type="body" idx="1"/>
          </p:nvPr>
        </p:nvSpPr>
        <p:spPr bwMode="auto">
          <a:xfrm>
            <a:off x="396000" y="1266826"/>
            <a:ext cx="8229600" cy="310514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GB" noProof="0" dirty="0" smtClean="0"/>
              <a:t>Click to add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030" name="Rectangle 6"/>
          <p:cNvSpPr>
            <a:spLocks noGrp="1" noChangeArrowheads="1"/>
          </p:cNvSpPr>
          <p:nvPr>
            <p:ph type="sldNum" sz="quarter" idx="4"/>
          </p:nvPr>
        </p:nvSpPr>
        <p:spPr bwMode="auto">
          <a:xfrm>
            <a:off x="393700" y="4826000"/>
            <a:ext cx="355600" cy="152400"/>
          </a:xfrm>
          <a:prstGeom prst="rect">
            <a:avLst/>
          </a:prstGeom>
          <a:solidFill>
            <a:schemeClr val="bg1"/>
          </a:solidFill>
          <a:ln w="9525">
            <a:noFill/>
            <a:miter lim="800000"/>
            <a:headEnd/>
            <a:tailEnd/>
          </a:ln>
          <a:effectLst/>
        </p:spPr>
        <p:txBody>
          <a:bodyPr vert="horz" wrap="square" lIns="0" tIns="0" rIns="0" bIns="0" numCol="1" anchor="b" anchorCtr="0" compatLnSpc="1">
            <a:prstTxWarp prst="textNoShape">
              <a:avLst/>
            </a:prstTxWarp>
          </a:bodyPr>
          <a:lstStyle>
            <a:lvl1pPr algn="l">
              <a:defRPr sz="1100" b="1">
                <a:solidFill>
                  <a:srgbClr val="62B3E5"/>
                </a:solidFill>
              </a:defRPr>
            </a:lvl1pPr>
          </a:lstStyle>
          <a:p>
            <a:fld id="{F7E2903A-6526-4E0B-828D-C31687035264}" type="slidenum">
              <a:rPr lang="en-GB" smtClean="0"/>
              <a:pPr/>
              <a:t>‹#›</a:t>
            </a:fld>
            <a:endParaRPr lang="en-GB" dirty="0"/>
          </a:p>
        </p:txBody>
      </p:sp>
      <p:sp>
        <p:nvSpPr>
          <p:cNvPr id="9" name="Shape 3"/>
          <p:cNvSpPr/>
          <p:nvPr/>
        </p:nvSpPr>
        <p:spPr>
          <a:xfrm>
            <a:off x="166812" y="4627275"/>
            <a:ext cx="8810379" cy="0"/>
          </a:xfrm>
          <a:prstGeom prst="line">
            <a:avLst/>
          </a:prstGeom>
          <a:ln w="6350">
            <a:solidFill>
              <a:srgbClr val="62B3E5"/>
            </a:solidFill>
          </a:ln>
        </p:spPr>
        <p:txBody>
          <a:bodyPr lIns="0" tIns="0" rIns="0" bIns="0"/>
          <a:lstStyle/>
          <a:p>
            <a:pPr marL="0" marR="0" lvl="0" indent="0" defTabSz="228440" eaLnBrk="1" fontAlgn="base" latinLnBrk="0" hangingPunct="1">
              <a:lnSpc>
                <a:spcPct val="100000"/>
              </a:lnSpc>
              <a:spcBef>
                <a:spcPct val="0"/>
              </a:spcBef>
              <a:spcAft>
                <a:spcPct val="0"/>
              </a:spcAft>
              <a:buClrTx/>
              <a:buSzTx/>
              <a:buFontTx/>
              <a:buNone/>
              <a:tabLst/>
              <a:defRPr sz="3200">
                <a:latin typeface="+mn-lt"/>
                <a:ea typeface="+mn-ea"/>
                <a:cs typeface="+mn-cs"/>
                <a:sym typeface="Helvetica"/>
              </a:defRPr>
            </a:pPr>
            <a:endParaRPr kumimoji="0" sz="3200" b="0" i="0" u="none" strike="noStrike" kern="0" cap="none" spc="0" normalizeH="0" baseline="0" noProof="0">
              <a:ln>
                <a:noFill/>
              </a:ln>
              <a:solidFill>
                <a:srgbClr val="E56386"/>
              </a:solidFill>
              <a:effectLst/>
              <a:uLnTx/>
              <a:uFillTx/>
              <a:latin typeface="Arial"/>
              <a:sym typeface="Helvetica"/>
            </a:endParaRPr>
          </a:p>
        </p:txBody>
      </p:sp>
      <p:pic>
        <p:nvPicPr>
          <p:cNvPr id="10" name="Picture 9" title="FooterLogoWide"/>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636000" y="4737100"/>
            <a:ext cx="342900" cy="310896"/>
          </a:xfrm>
          <a:prstGeom prst="rect">
            <a:avLst/>
          </a:prstGeom>
        </p:spPr>
      </p:pic>
      <p:sp>
        <p:nvSpPr>
          <p:cNvPr id="2" name="TIETOCOPYRIGHT"/>
          <p:cNvSpPr txBox="1"/>
          <p:nvPr userDrawn="1"/>
        </p:nvSpPr>
        <p:spPr>
          <a:xfrm>
            <a:off x="762000" y="4813300"/>
            <a:ext cx="1397000" cy="165100"/>
          </a:xfrm>
          <a:prstGeom prst="rect">
            <a:avLst/>
          </a:prstGeom>
          <a:noFill/>
        </p:spPr>
        <p:txBody>
          <a:bodyPr vert="horz" wrap="none" lIns="0" tIns="0" rIns="0" bIns="0" rtlCol="0" anchor="t">
            <a:spAutoFit/>
          </a:bodyPr>
          <a:lstStyle/>
          <a:p>
            <a:pPr algn="l"/>
            <a:r>
              <a:rPr lang="en-US" altLang="zh-CN" sz="1100" spc="-40" smtClean="0">
                <a:solidFill>
                  <a:srgbClr val="62B3E5"/>
                </a:solidFill>
                <a:latin typeface="Arial"/>
              </a:rPr>
              <a:t>© Tieto Corporation</a:t>
            </a:r>
            <a:endParaRPr lang="zh-CN" altLang="en-US" sz="1100" spc="-40">
              <a:solidFill>
                <a:srgbClr val="62B3E5"/>
              </a:solidFill>
              <a:latin typeface="Arial"/>
            </a:endParaRPr>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7B7B7B"/>
                </a:solidFill>
                <a:latin typeface="Arial"/>
              </a:rPr>
              <a:t>Public</a:t>
            </a:r>
            <a:endParaRPr lang="zh-CN" altLang="en-US" sz="800">
              <a:solidFill>
                <a:srgbClr val="7B7B7B"/>
              </a:solidFill>
              <a:latin typeface="Arial"/>
            </a:endParaRPr>
          </a:p>
        </p:txBody>
      </p:sp>
    </p:spTree>
    <p:extLst>
      <p:ext uri="{BB962C8B-B14F-4D97-AF65-F5344CB8AC3E}">
        <p14:creationId xmlns:p14="http://schemas.microsoft.com/office/powerpoint/2010/main" val="2225222591"/>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hdr="0" ftr="0" dt="0"/>
  <p:txStyles>
    <p:titleStyle>
      <a:lvl1pPr algn="l" rtl="0" eaLnBrk="1" fontAlgn="base" hangingPunct="1">
        <a:spcBef>
          <a:spcPct val="0"/>
        </a:spcBef>
        <a:spcAft>
          <a:spcPct val="0"/>
        </a:spcAft>
        <a:defRPr sz="3800" b="1" kern="0" spc="0" baseline="0">
          <a:solidFill>
            <a:srgbClr val="D51067"/>
          </a:solidFill>
          <a:latin typeface="+mj-lt"/>
          <a:ea typeface="+mj-ea"/>
          <a:cs typeface="+mj-cs"/>
        </a:defRPr>
      </a:lvl1pPr>
      <a:lvl2pPr algn="l" rtl="0" eaLnBrk="1" fontAlgn="base" hangingPunct="1">
        <a:spcBef>
          <a:spcPct val="0"/>
        </a:spcBef>
        <a:spcAft>
          <a:spcPct val="0"/>
        </a:spcAft>
        <a:defRPr sz="4400" b="1">
          <a:solidFill>
            <a:schemeClr val="folHlink"/>
          </a:solidFill>
          <a:latin typeface="Arial" charset="0"/>
        </a:defRPr>
      </a:lvl2pPr>
      <a:lvl3pPr algn="l" rtl="0" eaLnBrk="1" fontAlgn="base" hangingPunct="1">
        <a:spcBef>
          <a:spcPct val="0"/>
        </a:spcBef>
        <a:spcAft>
          <a:spcPct val="0"/>
        </a:spcAft>
        <a:defRPr sz="4400" b="1">
          <a:solidFill>
            <a:schemeClr val="folHlink"/>
          </a:solidFill>
          <a:latin typeface="Arial" charset="0"/>
        </a:defRPr>
      </a:lvl3pPr>
      <a:lvl4pPr algn="l" rtl="0" eaLnBrk="1" fontAlgn="base" hangingPunct="1">
        <a:spcBef>
          <a:spcPct val="0"/>
        </a:spcBef>
        <a:spcAft>
          <a:spcPct val="0"/>
        </a:spcAft>
        <a:defRPr sz="4400" b="1">
          <a:solidFill>
            <a:schemeClr val="folHlink"/>
          </a:solidFill>
          <a:latin typeface="Arial" charset="0"/>
        </a:defRPr>
      </a:lvl4pPr>
      <a:lvl5pPr algn="l" rtl="0" eaLnBrk="1" fontAlgn="base" hangingPunct="1">
        <a:spcBef>
          <a:spcPct val="0"/>
        </a:spcBef>
        <a:spcAft>
          <a:spcPct val="0"/>
        </a:spcAft>
        <a:defRPr sz="4400" b="1">
          <a:solidFill>
            <a:schemeClr val="folHlink"/>
          </a:solidFill>
          <a:latin typeface="Arial" charset="0"/>
        </a:defRPr>
      </a:lvl5pPr>
      <a:lvl6pPr marL="457200" algn="l" rtl="0" eaLnBrk="1" fontAlgn="base" hangingPunct="1">
        <a:spcBef>
          <a:spcPct val="0"/>
        </a:spcBef>
        <a:spcAft>
          <a:spcPct val="0"/>
        </a:spcAft>
        <a:defRPr sz="4400" b="1">
          <a:solidFill>
            <a:schemeClr val="folHlink"/>
          </a:solidFill>
          <a:latin typeface="Arial" charset="0"/>
        </a:defRPr>
      </a:lvl6pPr>
      <a:lvl7pPr marL="914400" algn="l" rtl="0" eaLnBrk="1" fontAlgn="base" hangingPunct="1">
        <a:spcBef>
          <a:spcPct val="0"/>
        </a:spcBef>
        <a:spcAft>
          <a:spcPct val="0"/>
        </a:spcAft>
        <a:defRPr sz="4400" b="1">
          <a:solidFill>
            <a:schemeClr val="folHlink"/>
          </a:solidFill>
          <a:latin typeface="Arial" charset="0"/>
        </a:defRPr>
      </a:lvl7pPr>
      <a:lvl8pPr marL="1371600" algn="l" rtl="0" eaLnBrk="1" fontAlgn="base" hangingPunct="1">
        <a:spcBef>
          <a:spcPct val="0"/>
        </a:spcBef>
        <a:spcAft>
          <a:spcPct val="0"/>
        </a:spcAft>
        <a:defRPr sz="4400" b="1">
          <a:solidFill>
            <a:schemeClr val="folHlink"/>
          </a:solidFill>
          <a:latin typeface="Arial" charset="0"/>
        </a:defRPr>
      </a:lvl8pPr>
      <a:lvl9pPr marL="1828800" algn="l" rtl="0" eaLnBrk="1" fontAlgn="base" hangingPunct="1">
        <a:spcBef>
          <a:spcPct val="0"/>
        </a:spcBef>
        <a:spcAft>
          <a:spcPct val="0"/>
        </a:spcAft>
        <a:defRPr sz="4400" b="1">
          <a:solidFill>
            <a:schemeClr val="folHlink"/>
          </a:solidFill>
          <a:latin typeface="Arial" charset="0"/>
        </a:defRPr>
      </a:lvl9pPr>
    </p:titleStyle>
    <p:bodyStyle>
      <a:lvl1pPr marL="342900" indent="-342900" algn="l" rtl="0" eaLnBrk="1" fontAlgn="base" hangingPunct="1">
        <a:lnSpc>
          <a:spcPct val="90000"/>
        </a:lnSpc>
        <a:spcBef>
          <a:spcPts val="500"/>
        </a:spcBef>
        <a:spcAft>
          <a:spcPct val="0"/>
        </a:spcAft>
        <a:buChar char="•"/>
        <a:defRPr sz="2400" kern="0" spc="0" baseline="0">
          <a:solidFill>
            <a:srgbClr val="7B7B7B"/>
          </a:solidFill>
          <a:latin typeface="+mn-lt"/>
          <a:ea typeface="+mn-ea"/>
          <a:cs typeface="+mn-cs"/>
        </a:defRPr>
      </a:lvl1pPr>
      <a:lvl2pPr marL="742950" indent="-285750" algn="l" rtl="0" eaLnBrk="1" fontAlgn="base" hangingPunct="1">
        <a:lnSpc>
          <a:spcPct val="90000"/>
        </a:lnSpc>
        <a:spcBef>
          <a:spcPts val="500"/>
        </a:spcBef>
        <a:spcAft>
          <a:spcPct val="0"/>
        </a:spcAft>
        <a:buChar char="•"/>
        <a:defRPr sz="2000" kern="0" spc="0" baseline="0">
          <a:solidFill>
            <a:srgbClr val="7B7B7B"/>
          </a:solidFill>
          <a:latin typeface="+mn-lt"/>
        </a:defRPr>
      </a:lvl2pPr>
      <a:lvl3pPr marL="1143000" indent="-228600" algn="l" rtl="0" eaLnBrk="1" fontAlgn="base" hangingPunct="1">
        <a:lnSpc>
          <a:spcPct val="90000"/>
        </a:lnSpc>
        <a:spcBef>
          <a:spcPts val="500"/>
        </a:spcBef>
        <a:spcAft>
          <a:spcPct val="0"/>
        </a:spcAft>
        <a:buChar char="•"/>
        <a:defRPr sz="1800" kern="0" spc="0" baseline="0">
          <a:solidFill>
            <a:srgbClr val="7B7B7B"/>
          </a:solidFill>
          <a:latin typeface="+mn-lt"/>
        </a:defRPr>
      </a:lvl3pPr>
      <a:lvl4pPr marL="1600200" indent="-228600" algn="l" rtl="0" eaLnBrk="1" fontAlgn="base" hangingPunct="1">
        <a:lnSpc>
          <a:spcPct val="90000"/>
        </a:lnSpc>
        <a:spcBef>
          <a:spcPts val="500"/>
        </a:spcBef>
        <a:spcAft>
          <a:spcPct val="0"/>
        </a:spcAft>
        <a:buChar char="•"/>
        <a:defRPr sz="1800" kern="0" spc="0" baseline="0">
          <a:solidFill>
            <a:srgbClr val="7B7B7B"/>
          </a:solidFill>
          <a:latin typeface="+mn-lt"/>
        </a:defRPr>
      </a:lvl4pPr>
      <a:lvl5pPr marL="2057400" indent="-228600" algn="l" rtl="0" eaLnBrk="1" fontAlgn="base" hangingPunct="1">
        <a:lnSpc>
          <a:spcPct val="90000"/>
        </a:lnSpc>
        <a:spcBef>
          <a:spcPts val="500"/>
        </a:spcBef>
        <a:spcAft>
          <a:spcPct val="0"/>
        </a:spcAft>
        <a:buChar char="•"/>
        <a:defRPr sz="1800" kern="0" spc="0" baseline="0">
          <a:solidFill>
            <a:srgbClr val="7B7B7B"/>
          </a:solidFill>
          <a:latin typeface="+mn-lt"/>
        </a:defRPr>
      </a:lvl5pPr>
      <a:lvl6pPr marL="2514600" indent="-228600" algn="l" rtl="0" eaLnBrk="1" fontAlgn="base" hangingPunct="1">
        <a:spcBef>
          <a:spcPts val="500"/>
        </a:spcBef>
        <a:spcAft>
          <a:spcPct val="0"/>
        </a:spcAft>
        <a:buChar char="•"/>
        <a:defRPr sz="2200">
          <a:solidFill>
            <a:schemeClr val="tx1"/>
          </a:solidFill>
          <a:latin typeface="+mn-lt"/>
        </a:defRPr>
      </a:lvl6pPr>
      <a:lvl7pPr marL="2971800" indent="-228600" algn="l" rtl="0" eaLnBrk="1" fontAlgn="base" hangingPunct="1">
        <a:spcBef>
          <a:spcPts val="500"/>
        </a:spcBef>
        <a:spcAft>
          <a:spcPct val="0"/>
        </a:spcAft>
        <a:buChar char="•"/>
        <a:defRPr sz="2200">
          <a:solidFill>
            <a:schemeClr val="tx1"/>
          </a:solidFill>
          <a:latin typeface="+mn-lt"/>
        </a:defRPr>
      </a:lvl7pPr>
      <a:lvl8pPr marL="3429000" indent="-228600" algn="l" rtl="0" eaLnBrk="1" fontAlgn="base" hangingPunct="1">
        <a:spcBef>
          <a:spcPts val="500"/>
        </a:spcBef>
        <a:spcAft>
          <a:spcPct val="0"/>
        </a:spcAft>
        <a:buChar char="•"/>
        <a:defRPr sz="2200">
          <a:solidFill>
            <a:schemeClr val="tx1"/>
          </a:solidFill>
          <a:latin typeface="+mn-lt"/>
        </a:defRPr>
      </a:lvl8pPr>
      <a:lvl9pPr marL="3886200" indent="-228600" algn="l" rtl="0" eaLnBrk="1" fontAlgn="base" hangingPunct="1">
        <a:spcBef>
          <a:spcPts val="500"/>
        </a:spcBef>
        <a:spcAft>
          <a:spcPct val="0"/>
        </a:spcAft>
        <a:buChar char="•"/>
        <a:defRPr sz="2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96000" y="144718"/>
            <a:ext cx="8229600" cy="1008000"/>
          </a:xfrm>
          <a:prstGeom prst="rect">
            <a:avLst/>
          </a:prstGeom>
          <a:noFill/>
          <a:ln w="9525">
            <a:noFill/>
            <a:miter lim="800000"/>
            <a:headEnd/>
            <a:tailEnd/>
          </a:ln>
          <a:effectLst/>
        </p:spPr>
        <p:txBody>
          <a:bodyPr vert="horz" wrap="square" lIns="0" tIns="0" rIns="0" bIns="0" numCol="1" anchor="t" anchorCtr="0" compatLnSpc="1">
            <a:prstTxWarp prst="textNoShape">
              <a:avLst/>
            </a:prstTxWarp>
            <a:normAutofit/>
          </a:bodyPr>
          <a:lstStyle/>
          <a:p>
            <a:pPr lvl="0"/>
            <a:r>
              <a:rPr lang="en-GB" noProof="0" dirty="0" smtClean="0"/>
              <a:t>Click to add title</a:t>
            </a:r>
          </a:p>
        </p:txBody>
      </p:sp>
      <p:sp>
        <p:nvSpPr>
          <p:cNvPr id="1027" name="Rectangle 3"/>
          <p:cNvSpPr>
            <a:spLocks noGrp="1" noChangeArrowheads="1"/>
          </p:cNvSpPr>
          <p:nvPr>
            <p:ph type="body" idx="1"/>
          </p:nvPr>
        </p:nvSpPr>
        <p:spPr bwMode="auto">
          <a:xfrm>
            <a:off x="396000" y="1266826"/>
            <a:ext cx="8229600" cy="310514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GB" noProof="0" dirty="0" smtClean="0"/>
              <a:t>Click to add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030" name="Rectangle 6"/>
          <p:cNvSpPr>
            <a:spLocks noGrp="1" noChangeArrowheads="1"/>
          </p:cNvSpPr>
          <p:nvPr>
            <p:ph type="sldNum" sz="quarter" idx="4"/>
          </p:nvPr>
        </p:nvSpPr>
        <p:spPr bwMode="auto">
          <a:xfrm>
            <a:off x="393700" y="4826000"/>
            <a:ext cx="355600" cy="152400"/>
          </a:xfrm>
          <a:prstGeom prst="rect">
            <a:avLst/>
          </a:prstGeom>
          <a:solidFill>
            <a:schemeClr val="bg1"/>
          </a:solidFill>
          <a:ln w="9525">
            <a:noFill/>
            <a:miter lim="800000"/>
            <a:headEnd/>
            <a:tailEnd/>
          </a:ln>
          <a:effectLst/>
        </p:spPr>
        <p:txBody>
          <a:bodyPr vert="horz" wrap="square" lIns="0" tIns="0" rIns="0" bIns="0" numCol="1" anchor="b" anchorCtr="0" compatLnSpc="1">
            <a:prstTxWarp prst="textNoShape">
              <a:avLst/>
            </a:prstTxWarp>
          </a:bodyPr>
          <a:lstStyle>
            <a:lvl1pPr algn="l">
              <a:defRPr sz="1100" b="1">
                <a:solidFill>
                  <a:srgbClr val="62B3E5"/>
                </a:solidFill>
              </a:defRPr>
            </a:lvl1pPr>
          </a:lstStyle>
          <a:p>
            <a:fld id="{F7E2903A-6526-4E0B-828D-C31687035264}" type="slidenum">
              <a:rPr lang="en-GB" smtClean="0"/>
              <a:pPr/>
              <a:t>‹#›</a:t>
            </a:fld>
            <a:endParaRPr lang="en-GB" dirty="0"/>
          </a:p>
        </p:txBody>
      </p:sp>
      <p:sp>
        <p:nvSpPr>
          <p:cNvPr id="9" name="Shape 3"/>
          <p:cNvSpPr/>
          <p:nvPr/>
        </p:nvSpPr>
        <p:spPr>
          <a:xfrm>
            <a:off x="166812" y="4627275"/>
            <a:ext cx="8810379" cy="0"/>
          </a:xfrm>
          <a:prstGeom prst="line">
            <a:avLst/>
          </a:prstGeom>
          <a:ln w="6350">
            <a:solidFill>
              <a:srgbClr val="62B3E5"/>
            </a:solidFill>
          </a:ln>
        </p:spPr>
        <p:txBody>
          <a:bodyPr lIns="0" tIns="0" rIns="0" bIns="0"/>
          <a:lstStyle/>
          <a:p>
            <a:pPr marL="0" marR="0" lvl="0" indent="0" defTabSz="228440" eaLnBrk="1" fontAlgn="base" latinLnBrk="0" hangingPunct="1">
              <a:lnSpc>
                <a:spcPct val="100000"/>
              </a:lnSpc>
              <a:spcBef>
                <a:spcPct val="0"/>
              </a:spcBef>
              <a:spcAft>
                <a:spcPct val="0"/>
              </a:spcAft>
              <a:buClrTx/>
              <a:buSzTx/>
              <a:buFontTx/>
              <a:buNone/>
              <a:tabLst/>
              <a:defRPr sz="3200">
                <a:latin typeface="+mn-lt"/>
                <a:ea typeface="+mn-ea"/>
                <a:cs typeface="+mn-cs"/>
                <a:sym typeface="Helvetica"/>
              </a:defRPr>
            </a:pPr>
            <a:endParaRPr kumimoji="0" sz="3200" b="0" i="0" u="none" strike="noStrike" kern="0" cap="none" spc="0" normalizeH="0" baseline="0" noProof="0">
              <a:ln>
                <a:noFill/>
              </a:ln>
              <a:solidFill>
                <a:srgbClr val="E56386"/>
              </a:solidFill>
              <a:effectLst/>
              <a:uLnTx/>
              <a:uFillTx/>
              <a:latin typeface="Arial"/>
              <a:sym typeface="Helvetica"/>
            </a:endParaRPr>
          </a:p>
        </p:txBody>
      </p:sp>
      <p:pic>
        <p:nvPicPr>
          <p:cNvPr id="10" name="Picture 9" title="FooterLogoWide"/>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636000" y="4737100"/>
            <a:ext cx="342900" cy="310896"/>
          </a:xfrm>
          <a:prstGeom prst="rect">
            <a:avLst/>
          </a:prstGeom>
        </p:spPr>
      </p:pic>
      <p:sp>
        <p:nvSpPr>
          <p:cNvPr id="2" name="TIETOCOPYRIGHT"/>
          <p:cNvSpPr txBox="1"/>
          <p:nvPr userDrawn="1"/>
        </p:nvSpPr>
        <p:spPr>
          <a:xfrm>
            <a:off x="762000" y="4813300"/>
            <a:ext cx="1397000" cy="165100"/>
          </a:xfrm>
          <a:prstGeom prst="rect">
            <a:avLst/>
          </a:prstGeom>
          <a:noFill/>
        </p:spPr>
        <p:txBody>
          <a:bodyPr vert="horz" wrap="none" lIns="0" tIns="0" rIns="0" bIns="0" rtlCol="0" anchor="t">
            <a:spAutoFit/>
          </a:bodyPr>
          <a:lstStyle/>
          <a:p>
            <a:pPr algn="l"/>
            <a:r>
              <a:rPr lang="en-US" altLang="zh-CN" sz="1100" spc="-40" smtClean="0">
                <a:solidFill>
                  <a:srgbClr val="62B3E5"/>
                </a:solidFill>
                <a:latin typeface="Arial"/>
              </a:rPr>
              <a:t>© Tieto Corporation</a:t>
            </a:r>
            <a:endParaRPr lang="zh-CN" altLang="en-US" sz="1100" spc="-40">
              <a:solidFill>
                <a:srgbClr val="62B3E5"/>
              </a:solidFill>
              <a:latin typeface="Arial"/>
            </a:endParaRPr>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7B7B7B"/>
                </a:solidFill>
                <a:latin typeface="Arial"/>
              </a:rPr>
              <a:t>Public</a:t>
            </a:r>
            <a:endParaRPr lang="zh-CN" altLang="en-US" sz="800">
              <a:solidFill>
                <a:srgbClr val="7B7B7B"/>
              </a:solidFill>
              <a:latin typeface="Arial"/>
            </a:endParaRPr>
          </a:p>
        </p:txBody>
      </p:sp>
    </p:spTree>
    <p:extLst>
      <p:ext uri="{BB962C8B-B14F-4D97-AF65-F5344CB8AC3E}">
        <p14:creationId xmlns:p14="http://schemas.microsoft.com/office/powerpoint/2010/main" val="3336735305"/>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hf hdr="0" ftr="0" dt="0"/>
  <p:txStyles>
    <p:titleStyle>
      <a:lvl1pPr algn="l" rtl="0" eaLnBrk="1" fontAlgn="base" hangingPunct="1">
        <a:spcBef>
          <a:spcPct val="0"/>
        </a:spcBef>
        <a:spcAft>
          <a:spcPct val="0"/>
        </a:spcAft>
        <a:defRPr sz="3800" b="1" kern="0" spc="0" baseline="0">
          <a:solidFill>
            <a:srgbClr val="00833E"/>
          </a:solidFill>
          <a:latin typeface="+mj-lt"/>
          <a:ea typeface="+mj-ea"/>
          <a:cs typeface="+mj-cs"/>
        </a:defRPr>
      </a:lvl1pPr>
      <a:lvl2pPr algn="l" rtl="0" eaLnBrk="1" fontAlgn="base" hangingPunct="1">
        <a:spcBef>
          <a:spcPct val="0"/>
        </a:spcBef>
        <a:spcAft>
          <a:spcPct val="0"/>
        </a:spcAft>
        <a:defRPr sz="4400" b="1">
          <a:solidFill>
            <a:schemeClr val="folHlink"/>
          </a:solidFill>
          <a:latin typeface="Arial" charset="0"/>
        </a:defRPr>
      </a:lvl2pPr>
      <a:lvl3pPr algn="l" rtl="0" eaLnBrk="1" fontAlgn="base" hangingPunct="1">
        <a:spcBef>
          <a:spcPct val="0"/>
        </a:spcBef>
        <a:spcAft>
          <a:spcPct val="0"/>
        </a:spcAft>
        <a:defRPr sz="4400" b="1">
          <a:solidFill>
            <a:schemeClr val="folHlink"/>
          </a:solidFill>
          <a:latin typeface="Arial" charset="0"/>
        </a:defRPr>
      </a:lvl3pPr>
      <a:lvl4pPr algn="l" rtl="0" eaLnBrk="1" fontAlgn="base" hangingPunct="1">
        <a:spcBef>
          <a:spcPct val="0"/>
        </a:spcBef>
        <a:spcAft>
          <a:spcPct val="0"/>
        </a:spcAft>
        <a:defRPr sz="4400" b="1">
          <a:solidFill>
            <a:schemeClr val="folHlink"/>
          </a:solidFill>
          <a:latin typeface="Arial" charset="0"/>
        </a:defRPr>
      </a:lvl4pPr>
      <a:lvl5pPr algn="l" rtl="0" eaLnBrk="1" fontAlgn="base" hangingPunct="1">
        <a:spcBef>
          <a:spcPct val="0"/>
        </a:spcBef>
        <a:spcAft>
          <a:spcPct val="0"/>
        </a:spcAft>
        <a:defRPr sz="4400" b="1">
          <a:solidFill>
            <a:schemeClr val="folHlink"/>
          </a:solidFill>
          <a:latin typeface="Arial" charset="0"/>
        </a:defRPr>
      </a:lvl5pPr>
      <a:lvl6pPr marL="457200" algn="l" rtl="0" eaLnBrk="1" fontAlgn="base" hangingPunct="1">
        <a:spcBef>
          <a:spcPct val="0"/>
        </a:spcBef>
        <a:spcAft>
          <a:spcPct val="0"/>
        </a:spcAft>
        <a:defRPr sz="4400" b="1">
          <a:solidFill>
            <a:schemeClr val="folHlink"/>
          </a:solidFill>
          <a:latin typeface="Arial" charset="0"/>
        </a:defRPr>
      </a:lvl6pPr>
      <a:lvl7pPr marL="914400" algn="l" rtl="0" eaLnBrk="1" fontAlgn="base" hangingPunct="1">
        <a:spcBef>
          <a:spcPct val="0"/>
        </a:spcBef>
        <a:spcAft>
          <a:spcPct val="0"/>
        </a:spcAft>
        <a:defRPr sz="4400" b="1">
          <a:solidFill>
            <a:schemeClr val="folHlink"/>
          </a:solidFill>
          <a:latin typeface="Arial" charset="0"/>
        </a:defRPr>
      </a:lvl7pPr>
      <a:lvl8pPr marL="1371600" algn="l" rtl="0" eaLnBrk="1" fontAlgn="base" hangingPunct="1">
        <a:spcBef>
          <a:spcPct val="0"/>
        </a:spcBef>
        <a:spcAft>
          <a:spcPct val="0"/>
        </a:spcAft>
        <a:defRPr sz="4400" b="1">
          <a:solidFill>
            <a:schemeClr val="folHlink"/>
          </a:solidFill>
          <a:latin typeface="Arial" charset="0"/>
        </a:defRPr>
      </a:lvl8pPr>
      <a:lvl9pPr marL="1828800" algn="l" rtl="0" eaLnBrk="1" fontAlgn="base" hangingPunct="1">
        <a:spcBef>
          <a:spcPct val="0"/>
        </a:spcBef>
        <a:spcAft>
          <a:spcPct val="0"/>
        </a:spcAft>
        <a:defRPr sz="4400" b="1">
          <a:solidFill>
            <a:schemeClr val="folHlink"/>
          </a:solidFill>
          <a:latin typeface="Arial" charset="0"/>
        </a:defRPr>
      </a:lvl9pPr>
    </p:titleStyle>
    <p:bodyStyle>
      <a:lvl1pPr marL="342900" indent="-342900" algn="l" rtl="0" eaLnBrk="1" fontAlgn="base" hangingPunct="1">
        <a:lnSpc>
          <a:spcPct val="90000"/>
        </a:lnSpc>
        <a:spcBef>
          <a:spcPts val="500"/>
        </a:spcBef>
        <a:spcAft>
          <a:spcPct val="0"/>
        </a:spcAft>
        <a:buChar char="•"/>
        <a:defRPr sz="2400" kern="0" spc="0" baseline="0">
          <a:solidFill>
            <a:srgbClr val="7B7B7B"/>
          </a:solidFill>
          <a:latin typeface="+mn-lt"/>
          <a:ea typeface="+mn-ea"/>
          <a:cs typeface="+mn-cs"/>
        </a:defRPr>
      </a:lvl1pPr>
      <a:lvl2pPr marL="742950" indent="-285750" algn="l" rtl="0" eaLnBrk="1" fontAlgn="base" hangingPunct="1">
        <a:lnSpc>
          <a:spcPct val="90000"/>
        </a:lnSpc>
        <a:spcBef>
          <a:spcPts val="500"/>
        </a:spcBef>
        <a:spcAft>
          <a:spcPct val="0"/>
        </a:spcAft>
        <a:buChar char="•"/>
        <a:defRPr sz="2000" kern="0" spc="0" baseline="0">
          <a:solidFill>
            <a:srgbClr val="7B7B7B"/>
          </a:solidFill>
          <a:latin typeface="+mn-lt"/>
        </a:defRPr>
      </a:lvl2pPr>
      <a:lvl3pPr marL="1143000" indent="-228600" algn="l" rtl="0" eaLnBrk="1" fontAlgn="base" hangingPunct="1">
        <a:lnSpc>
          <a:spcPct val="90000"/>
        </a:lnSpc>
        <a:spcBef>
          <a:spcPts val="500"/>
        </a:spcBef>
        <a:spcAft>
          <a:spcPct val="0"/>
        </a:spcAft>
        <a:buChar char="•"/>
        <a:defRPr sz="1800" kern="0" spc="0" baseline="0">
          <a:solidFill>
            <a:srgbClr val="7B7B7B"/>
          </a:solidFill>
          <a:latin typeface="+mn-lt"/>
        </a:defRPr>
      </a:lvl3pPr>
      <a:lvl4pPr marL="1600200" indent="-228600" algn="l" rtl="0" eaLnBrk="1" fontAlgn="base" hangingPunct="1">
        <a:lnSpc>
          <a:spcPct val="90000"/>
        </a:lnSpc>
        <a:spcBef>
          <a:spcPts val="500"/>
        </a:spcBef>
        <a:spcAft>
          <a:spcPct val="0"/>
        </a:spcAft>
        <a:buChar char="•"/>
        <a:defRPr sz="1800" kern="0" spc="0" baseline="0">
          <a:solidFill>
            <a:srgbClr val="7B7B7B"/>
          </a:solidFill>
          <a:latin typeface="+mn-lt"/>
        </a:defRPr>
      </a:lvl4pPr>
      <a:lvl5pPr marL="2057400" indent="-228600" algn="l" rtl="0" eaLnBrk="1" fontAlgn="base" hangingPunct="1">
        <a:lnSpc>
          <a:spcPct val="90000"/>
        </a:lnSpc>
        <a:spcBef>
          <a:spcPts val="500"/>
        </a:spcBef>
        <a:spcAft>
          <a:spcPct val="0"/>
        </a:spcAft>
        <a:buChar char="•"/>
        <a:defRPr sz="1800" kern="0" spc="0" baseline="0">
          <a:solidFill>
            <a:srgbClr val="7B7B7B"/>
          </a:solidFill>
          <a:latin typeface="+mn-lt"/>
        </a:defRPr>
      </a:lvl5pPr>
      <a:lvl6pPr marL="2514600" indent="-228600" algn="l" rtl="0" eaLnBrk="1" fontAlgn="base" hangingPunct="1">
        <a:spcBef>
          <a:spcPts val="500"/>
        </a:spcBef>
        <a:spcAft>
          <a:spcPct val="0"/>
        </a:spcAft>
        <a:buChar char="•"/>
        <a:defRPr sz="2200">
          <a:solidFill>
            <a:schemeClr val="tx1"/>
          </a:solidFill>
          <a:latin typeface="+mn-lt"/>
        </a:defRPr>
      </a:lvl6pPr>
      <a:lvl7pPr marL="2971800" indent="-228600" algn="l" rtl="0" eaLnBrk="1" fontAlgn="base" hangingPunct="1">
        <a:spcBef>
          <a:spcPts val="500"/>
        </a:spcBef>
        <a:spcAft>
          <a:spcPct val="0"/>
        </a:spcAft>
        <a:buChar char="•"/>
        <a:defRPr sz="2200">
          <a:solidFill>
            <a:schemeClr val="tx1"/>
          </a:solidFill>
          <a:latin typeface="+mn-lt"/>
        </a:defRPr>
      </a:lvl7pPr>
      <a:lvl8pPr marL="3429000" indent="-228600" algn="l" rtl="0" eaLnBrk="1" fontAlgn="base" hangingPunct="1">
        <a:spcBef>
          <a:spcPts val="500"/>
        </a:spcBef>
        <a:spcAft>
          <a:spcPct val="0"/>
        </a:spcAft>
        <a:buChar char="•"/>
        <a:defRPr sz="2200">
          <a:solidFill>
            <a:schemeClr val="tx1"/>
          </a:solidFill>
          <a:latin typeface="+mn-lt"/>
        </a:defRPr>
      </a:lvl8pPr>
      <a:lvl9pPr marL="3886200" indent="-228600" algn="l" rtl="0" eaLnBrk="1" fontAlgn="base" hangingPunct="1">
        <a:spcBef>
          <a:spcPts val="500"/>
        </a:spcBef>
        <a:spcAft>
          <a:spcPct val="0"/>
        </a:spcAft>
        <a:buChar char="•"/>
        <a:defRPr sz="2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96000" y="144718"/>
            <a:ext cx="8229600" cy="1008000"/>
          </a:xfrm>
          <a:prstGeom prst="rect">
            <a:avLst/>
          </a:prstGeom>
          <a:noFill/>
          <a:ln w="9525">
            <a:noFill/>
            <a:miter lim="800000"/>
            <a:headEnd/>
            <a:tailEnd/>
          </a:ln>
          <a:effectLst/>
        </p:spPr>
        <p:txBody>
          <a:bodyPr vert="horz" wrap="square" lIns="0" tIns="0" rIns="0" bIns="0" numCol="1" anchor="t" anchorCtr="0" compatLnSpc="1">
            <a:prstTxWarp prst="textNoShape">
              <a:avLst/>
            </a:prstTxWarp>
            <a:normAutofit/>
          </a:bodyPr>
          <a:lstStyle/>
          <a:p>
            <a:pPr lvl="0"/>
            <a:r>
              <a:rPr lang="en-GB" noProof="0" dirty="0" smtClean="0"/>
              <a:t>Click to add title</a:t>
            </a:r>
          </a:p>
        </p:txBody>
      </p:sp>
      <p:sp>
        <p:nvSpPr>
          <p:cNvPr id="1027" name="Rectangle 3"/>
          <p:cNvSpPr>
            <a:spLocks noGrp="1" noChangeArrowheads="1"/>
          </p:cNvSpPr>
          <p:nvPr>
            <p:ph type="body" idx="1"/>
          </p:nvPr>
        </p:nvSpPr>
        <p:spPr bwMode="auto">
          <a:xfrm>
            <a:off x="396000" y="1266826"/>
            <a:ext cx="8229600" cy="310514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GB" noProof="0" dirty="0" smtClean="0"/>
              <a:t>Click to add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030" name="Rectangle 6"/>
          <p:cNvSpPr>
            <a:spLocks noGrp="1" noChangeArrowheads="1"/>
          </p:cNvSpPr>
          <p:nvPr>
            <p:ph type="sldNum" sz="quarter" idx="4"/>
          </p:nvPr>
        </p:nvSpPr>
        <p:spPr bwMode="auto">
          <a:xfrm>
            <a:off x="393700" y="4826000"/>
            <a:ext cx="355600" cy="152400"/>
          </a:xfrm>
          <a:prstGeom prst="rect">
            <a:avLst/>
          </a:prstGeom>
          <a:solidFill>
            <a:schemeClr val="bg1"/>
          </a:solidFill>
          <a:ln w="9525">
            <a:noFill/>
            <a:miter lim="800000"/>
            <a:headEnd/>
            <a:tailEnd/>
          </a:ln>
          <a:effectLst/>
        </p:spPr>
        <p:txBody>
          <a:bodyPr vert="horz" wrap="square" lIns="0" tIns="0" rIns="0" bIns="0" numCol="1" anchor="b" anchorCtr="0" compatLnSpc="1">
            <a:prstTxWarp prst="textNoShape">
              <a:avLst/>
            </a:prstTxWarp>
          </a:bodyPr>
          <a:lstStyle>
            <a:lvl1pPr algn="l">
              <a:defRPr sz="1100" b="1">
                <a:solidFill>
                  <a:srgbClr val="62B3E5"/>
                </a:solidFill>
              </a:defRPr>
            </a:lvl1pPr>
          </a:lstStyle>
          <a:p>
            <a:fld id="{F7E2903A-6526-4E0B-828D-C31687035264}" type="slidenum">
              <a:rPr lang="en-GB" smtClean="0"/>
              <a:pPr/>
              <a:t>‹#›</a:t>
            </a:fld>
            <a:endParaRPr lang="en-GB" dirty="0"/>
          </a:p>
        </p:txBody>
      </p:sp>
      <p:sp>
        <p:nvSpPr>
          <p:cNvPr id="9" name="Shape 3"/>
          <p:cNvSpPr/>
          <p:nvPr/>
        </p:nvSpPr>
        <p:spPr>
          <a:xfrm>
            <a:off x="166812" y="4627275"/>
            <a:ext cx="8810379" cy="0"/>
          </a:xfrm>
          <a:prstGeom prst="line">
            <a:avLst/>
          </a:prstGeom>
          <a:ln w="6350">
            <a:solidFill>
              <a:srgbClr val="62B3E5"/>
            </a:solidFill>
          </a:ln>
        </p:spPr>
        <p:txBody>
          <a:bodyPr lIns="0" tIns="0" rIns="0" bIns="0"/>
          <a:lstStyle/>
          <a:p>
            <a:pPr marL="0" marR="0" lvl="0" indent="0" defTabSz="228440" eaLnBrk="1" fontAlgn="base" latinLnBrk="0" hangingPunct="1">
              <a:lnSpc>
                <a:spcPct val="100000"/>
              </a:lnSpc>
              <a:spcBef>
                <a:spcPct val="0"/>
              </a:spcBef>
              <a:spcAft>
                <a:spcPct val="0"/>
              </a:spcAft>
              <a:buClrTx/>
              <a:buSzTx/>
              <a:buFontTx/>
              <a:buNone/>
              <a:tabLst/>
              <a:defRPr sz="3200">
                <a:latin typeface="+mn-lt"/>
                <a:ea typeface="+mn-ea"/>
                <a:cs typeface="+mn-cs"/>
                <a:sym typeface="Helvetica"/>
              </a:defRPr>
            </a:pPr>
            <a:endParaRPr kumimoji="0" sz="3200" b="0" i="0" u="none" strike="noStrike" kern="0" cap="none" spc="0" normalizeH="0" baseline="0" noProof="0">
              <a:ln>
                <a:noFill/>
              </a:ln>
              <a:solidFill>
                <a:srgbClr val="E56386"/>
              </a:solidFill>
              <a:effectLst/>
              <a:uLnTx/>
              <a:uFillTx/>
              <a:latin typeface="Arial"/>
              <a:sym typeface="Helvetica"/>
            </a:endParaRPr>
          </a:p>
        </p:txBody>
      </p:sp>
      <p:pic>
        <p:nvPicPr>
          <p:cNvPr id="10" name="Picture 9" title="FooterLogoWide"/>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636000" y="4737100"/>
            <a:ext cx="342900" cy="310896"/>
          </a:xfrm>
          <a:prstGeom prst="rect">
            <a:avLst/>
          </a:prstGeom>
        </p:spPr>
      </p:pic>
      <p:sp>
        <p:nvSpPr>
          <p:cNvPr id="2" name="TIETOCOPYRIGHT"/>
          <p:cNvSpPr txBox="1"/>
          <p:nvPr userDrawn="1"/>
        </p:nvSpPr>
        <p:spPr>
          <a:xfrm>
            <a:off x="762000" y="4813300"/>
            <a:ext cx="1397000" cy="165100"/>
          </a:xfrm>
          <a:prstGeom prst="rect">
            <a:avLst/>
          </a:prstGeom>
          <a:noFill/>
        </p:spPr>
        <p:txBody>
          <a:bodyPr vert="horz" wrap="none" lIns="0" tIns="0" rIns="0" bIns="0" rtlCol="0" anchor="t">
            <a:spAutoFit/>
          </a:bodyPr>
          <a:lstStyle/>
          <a:p>
            <a:pPr algn="l"/>
            <a:r>
              <a:rPr lang="en-US" altLang="zh-CN" sz="1100" spc="-40" smtClean="0">
                <a:solidFill>
                  <a:srgbClr val="62B3E5"/>
                </a:solidFill>
                <a:latin typeface="Arial"/>
              </a:rPr>
              <a:t>© Tieto Corporation</a:t>
            </a:r>
            <a:endParaRPr lang="zh-CN" altLang="en-US" sz="1100" spc="-40">
              <a:solidFill>
                <a:srgbClr val="62B3E5"/>
              </a:solidFill>
              <a:latin typeface="Arial"/>
            </a:endParaRPr>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7B7B7B"/>
                </a:solidFill>
                <a:latin typeface="Arial"/>
              </a:rPr>
              <a:t>Public</a:t>
            </a:r>
            <a:endParaRPr lang="zh-CN" altLang="en-US" sz="800">
              <a:solidFill>
                <a:srgbClr val="7B7B7B"/>
              </a:solidFill>
              <a:latin typeface="Arial"/>
            </a:endParaRPr>
          </a:p>
        </p:txBody>
      </p:sp>
    </p:spTree>
    <p:extLst>
      <p:ext uri="{BB962C8B-B14F-4D97-AF65-F5344CB8AC3E}">
        <p14:creationId xmlns:p14="http://schemas.microsoft.com/office/powerpoint/2010/main" val="2824588955"/>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hf hdr="0" ftr="0" dt="0"/>
  <p:txStyles>
    <p:titleStyle>
      <a:lvl1pPr algn="l" rtl="0" eaLnBrk="1" fontAlgn="base" hangingPunct="1">
        <a:spcBef>
          <a:spcPct val="0"/>
        </a:spcBef>
        <a:spcAft>
          <a:spcPct val="0"/>
        </a:spcAft>
        <a:defRPr sz="3800" b="1" kern="0" spc="0" baseline="0">
          <a:solidFill>
            <a:srgbClr val="D75F00"/>
          </a:solidFill>
          <a:latin typeface="+mj-lt"/>
          <a:ea typeface="+mj-ea"/>
          <a:cs typeface="+mj-cs"/>
        </a:defRPr>
      </a:lvl1pPr>
      <a:lvl2pPr algn="l" rtl="0" eaLnBrk="1" fontAlgn="base" hangingPunct="1">
        <a:spcBef>
          <a:spcPct val="0"/>
        </a:spcBef>
        <a:spcAft>
          <a:spcPct val="0"/>
        </a:spcAft>
        <a:defRPr sz="4400" b="1">
          <a:solidFill>
            <a:schemeClr val="folHlink"/>
          </a:solidFill>
          <a:latin typeface="Arial" charset="0"/>
        </a:defRPr>
      </a:lvl2pPr>
      <a:lvl3pPr algn="l" rtl="0" eaLnBrk="1" fontAlgn="base" hangingPunct="1">
        <a:spcBef>
          <a:spcPct val="0"/>
        </a:spcBef>
        <a:spcAft>
          <a:spcPct val="0"/>
        </a:spcAft>
        <a:defRPr sz="4400" b="1">
          <a:solidFill>
            <a:schemeClr val="folHlink"/>
          </a:solidFill>
          <a:latin typeface="Arial" charset="0"/>
        </a:defRPr>
      </a:lvl3pPr>
      <a:lvl4pPr algn="l" rtl="0" eaLnBrk="1" fontAlgn="base" hangingPunct="1">
        <a:spcBef>
          <a:spcPct val="0"/>
        </a:spcBef>
        <a:spcAft>
          <a:spcPct val="0"/>
        </a:spcAft>
        <a:defRPr sz="4400" b="1">
          <a:solidFill>
            <a:schemeClr val="folHlink"/>
          </a:solidFill>
          <a:latin typeface="Arial" charset="0"/>
        </a:defRPr>
      </a:lvl4pPr>
      <a:lvl5pPr algn="l" rtl="0" eaLnBrk="1" fontAlgn="base" hangingPunct="1">
        <a:spcBef>
          <a:spcPct val="0"/>
        </a:spcBef>
        <a:spcAft>
          <a:spcPct val="0"/>
        </a:spcAft>
        <a:defRPr sz="4400" b="1">
          <a:solidFill>
            <a:schemeClr val="folHlink"/>
          </a:solidFill>
          <a:latin typeface="Arial" charset="0"/>
        </a:defRPr>
      </a:lvl5pPr>
      <a:lvl6pPr marL="457200" algn="l" rtl="0" eaLnBrk="1" fontAlgn="base" hangingPunct="1">
        <a:spcBef>
          <a:spcPct val="0"/>
        </a:spcBef>
        <a:spcAft>
          <a:spcPct val="0"/>
        </a:spcAft>
        <a:defRPr sz="4400" b="1">
          <a:solidFill>
            <a:schemeClr val="folHlink"/>
          </a:solidFill>
          <a:latin typeface="Arial" charset="0"/>
        </a:defRPr>
      </a:lvl6pPr>
      <a:lvl7pPr marL="914400" algn="l" rtl="0" eaLnBrk="1" fontAlgn="base" hangingPunct="1">
        <a:spcBef>
          <a:spcPct val="0"/>
        </a:spcBef>
        <a:spcAft>
          <a:spcPct val="0"/>
        </a:spcAft>
        <a:defRPr sz="4400" b="1">
          <a:solidFill>
            <a:schemeClr val="folHlink"/>
          </a:solidFill>
          <a:latin typeface="Arial" charset="0"/>
        </a:defRPr>
      </a:lvl7pPr>
      <a:lvl8pPr marL="1371600" algn="l" rtl="0" eaLnBrk="1" fontAlgn="base" hangingPunct="1">
        <a:spcBef>
          <a:spcPct val="0"/>
        </a:spcBef>
        <a:spcAft>
          <a:spcPct val="0"/>
        </a:spcAft>
        <a:defRPr sz="4400" b="1">
          <a:solidFill>
            <a:schemeClr val="folHlink"/>
          </a:solidFill>
          <a:latin typeface="Arial" charset="0"/>
        </a:defRPr>
      </a:lvl8pPr>
      <a:lvl9pPr marL="1828800" algn="l" rtl="0" eaLnBrk="1" fontAlgn="base" hangingPunct="1">
        <a:spcBef>
          <a:spcPct val="0"/>
        </a:spcBef>
        <a:spcAft>
          <a:spcPct val="0"/>
        </a:spcAft>
        <a:defRPr sz="4400" b="1">
          <a:solidFill>
            <a:schemeClr val="folHlink"/>
          </a:solidFill>
          <a:latin typeface="Arial" charset="0"/>
        </a:defRPr>
      </a:lvl9pPr>
    </p:titleStyle>
    <p:bodyStyle>
      <a:lvl1pPr marL="342900" indent="-342900" algn="l" rtl="0" eaLnBrk="1" fontAlgn="base" hangingPunct="1">
        <a:lnSpc>
          <a:spcPct val="90000"/>
        </a:lnSpc>
        <a:spcBef>
          <a:spcPts val="500"/>
        </a:spcBef>
        <a:spcAft>
          <a:spcPct val="0"/>
        </a:spcAft>
        <a:buChar char="•"/>
        <a:defRPr sz="2400" kern="0" spc="0" baseline="0">
          <a:solidFill>
            <a:srgbClr val="7B7B7B"/>
          </a:solidFill>
          <a:latin typeface="+mn-lt"/>
          <a:ea typeface="+mn-ea"/>
          <a:cs typeface="+mn-cs"/>
        </a:defRPr>
      </a:lvl1pPr>
      <a:lvl2pPr marL="742950" indent="-285750" algn="l" rtl="0" eaLnBrk="1" fontAlgn="base" hangingPunct="1">
        <a:lnSpc>
          <a:spcPct val="90000"/>
        </a:lnSpc>
        <a:spcBef>
          <a:spcPts val="500"/>
        </a:spcBef>
        <a:spcAft>
          <a:spcPct val="0"/>
        </a:spcAft>
        <a:buChar char="•"/>
        <a:defRPr sz="2000" kern="0" spc="0" baseline="0">
          <a:solidFill>
            <a:srgbClr val="7B7B7B"/>
          </a:solidFill>
          <a:latin typeface="+mn-lt"/>
        </a:defRPr>
      </a:lvl2pPr>
      <a:lvl3pPr marL="1143000" indent="-228600" algn="l" rtl="0" eaLnBrk="1" fontAlgn="base" hangingPunct="1">
        <a:lnSpc>
          <a:spcPct val="90000"/>
        </a:lnSpc>
        <a:spcBef>
          <a:spcPts val="500"/>
        </a:spcBef>
        <a:spcAft>
          <a:spcPct val="0"/>
        </a:spcAft>
        <a:buChar char="•"/>
        <a:defRPr sz="1800" kern="0" spc="0" baseline="0">
          <a:solidFill>
            <a:srgbClr val="7B7B7B"/>
          </a:solidFill>
          <a:latin typeface="+mn-lt"/>
        </a:defRPr>
      </a:lvl3pPr>
      <a:lvl4pPr marL="1600200" indent="-228600" algn="l" rtl="0" eaLnBrk="1" fontAlgn="base" hangingPunct="1">
        <a:lnSpc>
          <a:spcPct val="90000"/>
        </a:lnSpc>
        <a:spcBef>
          <a:spcPts val="500"/>
        </a:spcBef>
        <a:spcAft>
          <a:spcPct val="0"/>
        </a:spcAft>
        <a:buChar char="•"/>
        <a:defRPr sz="1800" kern="0" spc="0" baseline="0">
          <a:solidFill>
            <a:srgbClr val="7B7B7B"/>
          </a:solidFill>
          <a:latin typeface="+mn-lt"/>
        </a:defRPr>
      </a:lvl4pPr>
      <a:lvl5pPr marL="2057400" indent="-228600" algn="l" rtl="0" eaLnBrk="1" fontAlgn="base" hangingPunct="1">
        <a:lnSpc>
          <a:spcPct val="90000"/>
        </a:lnSpc>
        <a:spcBef>
          <a:spcPts val="500"/>
        </a:spcBef>
        <a:spcAft>
          <a:spcPct val="0"/>
        </a:spcAft>
        <a:buChar char="•"/>
        <a:defRPr sz="1800" kern="0" spc="0" baseline="0">
          <a:solidFill>
            <a:srgbClr val="7B7B7B"/>
          </a:solidFill>
          <a:latin typeface="+mn-lt"/>
        </a:defRPr>
      </a:lvl5pPr>
      <a:lvl6pPr marL="2514600" indent="-228600" algn="l" rtl="0" eaLnBrk="1" fontAlgn="base" hangingPunct="1">
        <a:spcBef>
          <a:spcPts val="500"/>
        </a:spcBef>
        <a:spcAft>
          <a:spcPct val="0"/>
        </a:spcAft>
        <a:buChar char="•"/>
        <a:defRPr sz="2200">
          <a:solidFill>
            <a:schemeClr val="tx1"/>
          </a:solidFill>
          <a:latin typeface="+mn-lt"/>
        </a:defRPr>
      </a:lvl6pPr>
      <a:lvl7pPr marL="2971800" indent="-228600" algn="l" rtl="0" eaLnBrk="1" fontAlgn="base" hangingPunct="1">
        <a:spcBef>
          <a:spcPts val="500"/>
        </a:spcBef>
        <a:spcAft>
          <a:spcPct val="0"/>
        </a:spcAft>
        <a:buChar char="•"/>
        <a:defRPr sz="2200">
          <a:solidFill>
            <a:schemeClr val="tx1"/>
          </a:solidFill>
          <a:latin typeface="+mn-lt"/>
        </a:defRPr>
      </a:lvl7pPr>
      <a:lvl8pPr marL="3429000" indent="-228600" algn="l" rtl="0" eaLnBrk="1" fontAlgn="base" hangingPunct="1">
        <a:spcBef>
          <a:spcPts val="500"/>
        </a:spcBef>
        <a:spcAft>
          <a:spcPct val="0"/>
        </a:spcAft>
        <a:buChar char="•"/>
        <a:defRPr sz="2200">
          <a:solidFill>
            <a:schemeClr val="tx1"/>
          </a:solidFill>
          <a:latin typeface="+mn-lt"/>
        </a:defRPr>
      </a:lvl8pPr>
      <a:lvl9pPr marL="3886200" indent="-228600" algn="l" rtl="0" eaLnBrk="1" fontAlgn="base" hangingPunct="1">
        <a:spcBef>
          <a:spcPts val="500"/>
        </a:spcBef>
        <a:spcAft>
          <a:spcPct val="0"/>
        </a:spcAft>
        <a:buChar char="•"/>
        <a:defRPr sz="2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eg"/><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7.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30.xml"/><Relationship Id="rId4" Type="http://schemas.openxmlformats.org/officeDocument/2006/relationships/image" Target="../media/image33.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p:txBody>
          <a:bodyPr>
            <a:normAutofit fontScale="90000"/>
          </a:bodyPr>
          <a:lstStyle/>
          <a:p>
            <a:r>
              <a:rPr lang="en-GB" dirty="0" smtClean="0"/>
              <a:t>Hand-Held Environment Monitor</a:t>
            </a:r>
            <a:endParaRPr lang="en-GB" dirty="0"/>
          </a:p>
        </p:txBody>
      </p:sp>
      <p:sp>
        <p:nvSpPr>
          <p:cNvPr id="8" name="Subtitle 7"/>
          <p:cNvSpPr>
            <a:spLocks noGrp="1"/>
          </p:cNvSpPr>
          <p:nvPr>
            <p:ph type="subTitle" idx="1"/>
          </p:nvPr>
        </p:nvSpPr>
        <p:spPr/>
        <p:txBody>
          <a:bodyPr/>
          <a:lstStyle/>
          <a:p>
            <a:r>
              <a:rPr lang="en-GB" dirty="0" smtClean="0"/>
              <a:t>Hackathon </a:t>
            </a:r>
            <a:r>
              <a:rPr lang="en-GB" dirty="0" err="1" smtClean="0"/>
              <a:t>IoT</a:t>
            </a:r>
            <a:r>
              <a:rPr lang="en-GB" dirty="0"/>
              <a:t> </a:t>
            </a:r>
            <a:r>
              <a:rPr lang="en-GB" dirty="0" smtClean="0"/>
              <a:t>Project</a:t>
            </a:r>
            <a:endParaRPr lang="en-GB" dirty="0"/>
          </a:p>
        </p:txBody>
      </p:sp>
      <p:sp>
        <p:nvSpPr>
          <p:cNvPr id="2" name="CONTACTINFO"/>
          <p:cNvSpPr txBox="1"/>
          <p:nvPr/>
        </p:nvSpPr>
        <p:spPr>
          <a:xfrm>
            <a:off x="406400" y="3982303"/>
            <a:ext cx="1035540" cy="830997"/>
          </a:xfrm>
          <a:prstGeom prst="rect">
            <a:avLst/>
          </a:prstGeom>
          <a:noFill/>
        </p:spPr>
        <p:txBody>
          <a:bodyPr vert="horz" wrap="none" lIns="0" tIns="0" rIns="0" bIns="0" rtlCol="0" anchor="b">
            <a:spAutoFit/>
          </a:bodyPr>
          <a:lstStyle/>
          <a:p>
            <a:r>
              <a:rPr lang="pl-PL" altLang="zh-CN" sz="1400" b="1" dirty="0" smtClean="0">
                <a:solidFill>
                  <a:schemeClr val="bg1"/>
                </a:solidFill>
                <a:latin typeface="Arial"/>
                <a:sym typeface="Arial"/>
              </a:rPr>
              <a:t>Pan Hu</a:t>
            </a:r>
          </a:p>
          <a:p>
            <a:endParaRPr lang="pl-PL" altLang="zh-CN" sz="1000" dirty="0" smtClean="0">
              <a:solidFill>
                <a:schemeClr val="bg1"/>
              </a:solidFill>
              <a:latin typeface="Arial"/>
              <a:sym typeface="Arial"/>
            </a:endParaRPr>
          </a:p>
          <a:p>
            <a:r>
              <a:rPr lang="pl-PL" altLang="zh-CN" sz="1000" dirty="0" smtClean="0">
                <a:solidFill>
                  <a:schemeClr val="bg1"/>
                </a:solidFill>
                <a:latin typeface="Arial"/>
                <a:sym typeface="Arial"/>
              </a:rPr>
              <a:t>Tester</a:t>
            </a:r>
          </a:p>
          <a:p>
            <a:r>
              <a:rPr lang="pl-PL" altLang="zh-CN" sz="1000" dirty="0" smtClean="0">
                <a:solidFill>
                  <a:schemeClr val="bg1"/>
                </a:solidFill>
                <a:latin typeface="Arial"/>
                <a:sym typeface="Arial"/>
              </a:rPr>
              <a:t>Tieto</a:t>
            </a:r>
          </a:p>
          <a:p>
            <a:r>
              <a:rPr lang="pl-PL" altLang="zh-CN" sz="1000" dirty="0" smtClean="0">
                <a:solidFill>
                  <a:schemeClr val="bg1"/>
                </a:solidFill>
                <a:latin typeface="Arial"/>
                <a:sym typeface="Arial"/>
              </a:rPr>
              <a:t>pan.hu@tieto.com</a:t>
            </a:r>
            <a:endParaRPr lang="zh-CN" altLang="en-US" sz="1000" dirty="0">
              <a:solidFill>
                <a:schemeClr val="bg1"/>
              </a:solidFill>
              <a:latin typeface="Arial"/>
              <a:sym typeface="Aria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Monitor Indicator</a:t>
            </a:r>
            <a:endParaRPr lang="en-GB" dirty="0"/>
          </a:p>
        </p:txBody>
      </p:sp>
      <p:sp>
        <p:nvSpPr>
          <p:cNvPr id="3" name="Subtitle 2"/>
          <p:cNvSpPr>
            <a:spLocks noGrp="1"/>
          </p:cNvSpPr>
          <p:nvPr>
            <p:ph type="subTitle" idx="1"/>
          </p:nvPr>
        </p:nvSpPr>
        <p:spPr/>
        <p:txBody>
          <a:bodyPr/>
          <a:lstStyle/>
          <a:p>
            <a:r>
              <a:rPr lang="en-GB" dirty="0" smtClean="0"/>
              <a:t>HHEM</a:t>
            </a:r>
            <a:endParaRPr lang="en-GB" dirty="0"/>
          </a:p>
        </p:txBody>
      </p:sp>
    </p:spTree>
    <p:extLst>
      <p:ext uri="{BB962C8B-B14F-4D97-AF65-F5344CB8AC3E}">
        <p14:creationId xmlns:p14="http://schemas.microsoft.com/office/powerpoint/2010/main" val="15395752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zh-CN" dirty="0"/>
              <a:t>Temperature and Humidity</a:t>
            </a:r>
            <a:endParaRPr lang="en-GB" dirty="0"/>
          </a:p>
        </p:txBody>
      </p:sp>
      <p:sp>
        <p:nvSpPr>
          <p:cNvPr id="3" name="Content Placeholder 2"/>
          <p:cNvSpPr>
            <a:spLocks noGrp="1"/>
          </p:cNvSpPr>
          <p:nvPr>
            <p:ph idx="1"/>
          </p:nvPr>
        </p:nvSpPr>
        <p:spPr/>
        <p:txBody>
          <a:bodyPr/>
          <a:lstStyle/>
          <a:p>
            <a:endParaRPr lang="en-GB" dirty="0" smtClean="0"/>
          </a:p>
        </p:txBody>
      </p:sp>
      <p:sp>
        <p:nvSpPr>
          <p:cNvPr id="5" name="灯片编号占位符 4"/>
          <p:cNvSpPr>
            <a:spLocks noGrp="1"/>
          </p:cNvSpPr>
          <p:nvPr>
            <p:ph type="sldNum" sz="quarter" idx="10"/>
          </p:nvPr>
        </p:nvSpPr>
        <p:spPr/>
        <p:txBody>
          <a:bodyPr/>
          <a:lstStyle/>
          <a:p>
            <a:fld id="{F7E2903A-6526-4E0B-828D-C31687035264}" type="slidenum">
              <a:rPr lang="en-GB" smtClean="0"/>
              <a:pPr/>
              <a:t>11</a:t>
            </a:fld>
            <a:endParaRPr lang="en-GB" dirty="0"/>
          </a:p>
        </p:txBody>
      </p:sp>
    </p:spTree>
    <p:extLst>
      <p:ext uri="{BB962C8B-B14F-4D97-AF65-F5344CB8AC3E}">
        <p14:creationId xmlns:p14="http://schemas.microsoft.com/office/powerpoint/2010/main" val="11074357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Dust</a:t>
            </a:r>
            <a:endParaRPr lang="en-GB" dirty="0"/>
          </a:p>
        </p:txBody>
      </p:sp>
      <p:pic>
        <p:nvPicPr>
          <p:cNvPr id="5" name="内容占位符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539552" y="1419622"/>
            <a:ext cx="2952328" cy="2952328"/>
          </a:xfrm>
        </p:spPr>
      </p:pic>
      <p:sp>
        <p:nvSpPr>
          <p:cNvPr id="4" name="Content Placeholder 3"/>
          <p:cNvSpPr>
            <a:spLocks noGrp="1"/>
          </p:cNvSpPr>
          <p:nvPr>
            <p:ph sz="half" idx="2"/>
          </p:nvPr>
        </p:nvSpPr>
        <p:spPr>
          <a:xfrm>
            <a:off x="4320000" y="1267199"/>
            <a:ext cx="3731102" cy="3176759"/>
          </a:xfrm>
        </p:spPr>
        <p:txBody>
          <a:bodyPr/>
          <a:lstStyle/>
          <a:p>
            <a:r>
              <a:rPr lang="en-US" sz="1050" dirty="0" smtClean="0"/>
              <a:t>This </a:t>
            </a:r>
            <a:r>
              <a:rPr lang="en-US" sz="1050" dirty="0"/>
              <a:t>Dust Sensor measures the Particulate Matter level in air by counting the Lo Pulse Occupancy time(LPO time) in given time unit. LPO time is in proportion to PM concentration. This sensor can provide you pretty reliable data for air purifier system because it's still responsive to particulates whose </a:t>
            </a:r>
            <a:r>
              <a:rPr lang="en-US" sz="1050" dirty="0" smtClean="0"/>
              <a:t>diameter </a:t>
            </a:r>
            <a:r>
              <a:rPr lang="en-US" sz="1050" dirty="0"/>
              <a:t>is 1um</a:t>
            </a:r>
            <a:r>
              <a:rPr lang="en-US" sz="1050" dirty="0" smtClean="0"/>
              <a:t>.</a:t>
            </a:r>
          </a:p>
          <a:p>
            <a:pPr marL="0" indent="0">
              <a:buNone/>
            </a:pPr>
            <a:endParaRPr lang="en-GB" sz="1050" dirty="0"/>
          </a:p>
        </p:txBody>
      </p:sp>
      <p:sp>
        <p:nvSpPr>
          <p:cNvPr id="6" name="灯片编号占位符 5"/>
          <p:cNvSpPr>
            <a:spLocks noGrp="1"/>
          </p:cNvSpPr>
          <p:nvPr>
            <p:ph type="sldNum" sz="quarter" idx="10"/>
          </p:nvPr>
        </p:nvSpPr>
        <p:spPr/>
        <p:txBody>
          <a:bodyPr/>
          <a:lstStyle/>
          <a:p>
            <a:fld id="{F7E2903A-6526-4E0B-828D-C31687035264}" type="slidenum">
              <a:rPr lang="en-GB" smtClean="0"/>
              <a:pPr/>
              <a:t>12</a:t>
            </a:fld>
            <a:endParaRPr lang="en-GB" dirty="0"/>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07904" y="2355726"/>
            <a:ext cx="4955323" cy="1857738"/>
          </a:xfrm>
          <a:prstGeom prst="rect">
            <a:avLst/>
          </a:prstGeom>
        </p:spPr>
      </p:pic>
    </p:spTree>
    <p:extLst>
      <p:ext uri="{BB962C8B-B14F-4D97-AF65-F5344CB8AC3E}">
        <p14:creationId xmlns:p14="http://schemas.microsoft.com/office/powerpoint/2010/main" val="9167576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000" y="144718"/>
            <a:ext cx="8229600" cy="740437"/>
          </a:xfrm>
        </p:spPr>
        <p:txBody>
          <a:bodyPr/>
          <a:lstStyle/>
          <a:p>
            <a:r>
              <a:rPr lang="en-GB" dirty="0" smtClean="0"/>
              <a:t>HCHO</a:t>
            </a:r>
            <a:endParaRPr lang="en-GB" dirty="0"/>
          </a:p>
        </p:txBody>
      </p:sp>
      <p:sp>
        <p:nvSpPr>
          <p:cNvPr id="4" name="Content Placeholder 3"/>
          <p:cNvSpPr>
            <a:spLocks noGrp="1"/>
          </p:cNvSpPr>
          <p:nvPr>
            <p:ph sz="half" idx="2"/>
          </p:nvPr>
        </p:nvSpPr>
        <p:spPr>
          <a:xfrm>
            <a:off x="3995936" y="1059583"/>
            <a:ext cx="4055166" cy="3384376"/>
          </a:xfrm>
        </p:spPr>
        <p:txBody>
          <a:bodyPr/>
          <a:lstStyle/>
          <a:p>
            <a:r>
              <a:rPr lang="en-US" altLang="zh-CN" sz="1050" dirty="0" smtClean="0"/>
              <a:t>HCHO </a:t>
            </a:r>
            <a:r>
              <a:rPr lang="en-US" altLang="zh-CN" sz="1050" dirty="0"/>
              <a:t>Sensor is a semiconductor VOC gas </a:t>
            </a:r>
            <a:r>
              <a:rPr lang="en-US" altLang="zh-CN" sz="1050" dirty="0" smtClean="0"/>
              <a:t>sensor, which covert the circuit conductivity to the output </a:t>
            </a:r>
            <a:r>
              <a:rPr lang="en-US" altLang="zh-CN" sz="1050" dirty="0"/>
              <a:t>signal that corresponding to the gas </a:t>
            </a:r>
            <a:r>
              <a:rPr lang="en-US" altLang="zh-CN" sz="1050" dirty="0" smtClean="0"/>
              <a:t>concentration. It </a:t>
            </a:r>
            <a:r>
              <a:rPr lang="en-US" altLang="zh-CN" sz="1050" dirty="0"/>
              <a:t>has a very high sensitivity and </a:t>
            </a:r>
            <a:r>
              <a:rPr lang="en-US" altLang="zh-CN" sz="1050" dirty="0" smtClean="0"/>
              <a:t>stability, </a:t>
            </a:r>
            <a:r>
              <a:rPr lang="en-US" altLang="zh-CN" sz="1050" dirty="0"/>
              <a:t>can be used to detect harmful </a:t>
            </a:r>
            <a:r>
              <a:rPr lang="en-US" altLang="zh-CN" sz="1050" dirty="0" smtClean="0"/>
              <a:t>HCHO in </a:t>
            </a:r>
            <a:r>
              <a:rPr lang="en-US" altLang="zh-CN" sz="1050" dirty="0"/>
              <a:t>the home environment. Therefore, it’s a good assistant for you to improve indoor environment quality of life.</a:t>
            </a:r>
            <a:endParaRPr lang="en-GB" sz="1050" dirty="0"/>
          </a:p>
        </p:txBody>
      </p:sp>
      <p:sp>
        <p:nvSpPr>
          <p:cNvPr id="6" name="灯片编号占位符 5"/>
          <p:cNvSpPr>
            <a:spLocks noGrp="1"/>
          </p:cNvSpPr>
          <p:nvPr>
            <p:ph type="sldNum" sz="quarter" idx="10"/>
          </p:nvPr>
        </p:nvSpPr>
        <p:spPr/>
        <p:txBody>
          <a:bodyPr/>
          <a:lstStyle/>
          <a:p>
            <a:fld id="{F7E2903A-6526-4E0B-828D-C31687035264}" type="slidenum">
              <a:rPr lang="en-GB" smtClean="0"/>
              <a:pPr/>
              <a:t>13</a:t>
            </a:fld>
            <a:endParaRPr lang="en-GB" dirty="0"/>
          </a:p>
        </p:txBody>
      </p:sp>
      <p:pic>
        <p:nvPicPr>
          <p:cNvPr id="1028" name="Picture 4" descr="http://www.seeedstudio.com/wiki/images/9/96/HCHO_Hardware_Connec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966" y="1425982"/>
            <a:ext cx="3332203" cy="285919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3923928" y="2192533"/>
            <a:ext cx="4896544" cy="2251425"/>
          </a:xfrm>
          <a:prstGeom prst="rect">
            <a:avLst/>
          </a:prstGeom>
        </p:spPr>
      </p:pic>
    </p:spTree>
    <p:extLst>
      <p:ext uri="{BB962C8B-B14F-4D97-AF65-F5344CB8AC3E}">
        <p14:creationId xmlns:p14="http://schemas.microsoft.com/office/powerpoint/2010/main" val="12401858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CH4</a:t>
            </a:r>
            <a:endParaRPr lang="en-GB" dirty="0"/>
          </a:p>
        </p:txBody>
      </p:sp>
      <p:sp>
        <p:nvSpPr>
          <p:cNvPr id="4" name="Content Placeholder 3"/>
          <p:cNvSpPr>
            <a:spLocks noGrp="1"/>
          </p:cNvSpPr>
          <p:nvPr>
            <p:ph sz="half" idx="2"/>
          </p:nvPr>
        </p:nvSpPr>
        <p:spPr>
          <a:xfrm>
            <a:off x="3995936" y="1267199"/>
            <a:ext cx="4055166" cy="3176759"/>
          </a:xfrm>
        </p:spPr>
        <p:txBody>
          <a:bodyPr/>
          <a:lstStyle/>
          <a:p>
            <a:r>
              <a:rPr lang="en-GB" sz="1050" dirty="0"/>
              <a:t>T</a:t>
            </a:r>
            <a:r>
              <a:rPr lang="en-GB" sz="1050" dirty="0" smtClean="0"/>
              <a:t>he </a:t>
            </a:r>
            <a:r>
              <a:rPr lang="en-GB" sz="1050" dirty="0"/>
              <a:t>Grove - Gas Sensor(MQ2) module is useful for gas leakage detection (in home and industry). It is suitable for detecting H2, LPG, CH4, CO, Alcohol, Smoke or Propane. Due to its high sensitivity and fast response time, measurements can be taken as soon as possible. The sensitivity of the sensor can be adjusted by using the </a:t>
            </a:r>
            <a:r>
              <a:rPr lang="en-GB" sz="1050" dirty="0" smtClean="0"/>
              <a:t>potentiometer</a:t>
            </a:r>
            <a:r>
              <a:rPr lang="en-US" altLang="zh-CN" sz="1050" dirty="0" smtClean="0"/>
              <a:t>.</a:t>
            </a:r>
            <a:endParaRPr lang="en-GB" sz="1050" dirty="0"/>
          </a:p>
        </p:txBody>
      </p:sp>
      <p:sp>
        <p:nvSpPr>
          <p:cNvPr id="6" name="灯片编号占位符 5"/>
          <p:cNvSpPr>
            <a:spLocks noGrp="1"/>
          </p:cNvSpPr>
          <p:nvPr>
            <p:ph type="sldNum" sz="quarter" idx="10"/>
          </p:nvPr>
        </p:nvSpPr>
        <p:spPr/>
        <p:txBody>
          <a:bodyPr/>
          <a:lstStyle/>
          <a:p>
            <a:fld id="{F7E2903A-6526-4E0B-828D-C31687035264}" type="slidenum">
              <a:rPr lang="en-GB" smtClean="0"/>
              <a:pPr/>
              <a:t>14</a:t>
            </a:fld>
            <a:endParaRPr lang="en-GB"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987574"/>
            <a:ext cx="3295650" cy="2428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1008" y="2502020"/>
            <a:ext cx="4896544" cy="1504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009197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Buzzer</a:t>
            </a:r>
            <a:endParaRPr lang="en-GB" dirty="0"/>
          </a:p>
        </p:txBody>
      </p:sp>
      <p:sp>
        <p:nvSpPr>
          <p:cNvPr id="4" name="Content Placeholder 3"/>
          <p:cNvSpPr>
            <a:spLocks noGrp="1"/>
          </p:cNvSpPr>
          <p:nvPr>
            <p:ph sz="half" idx="2"/>
          </p:nvPr>
        </p:nvSpPr>
        <p:spPr>
          <a:xfrm>
            <a:off x="3995936" y="1267199"/>
            <a:ext cx="4055166" cy="3176759"/>
          </a:xfrm>
        </p:spPr>
        <p:txBody>
          <a:bodyPr/>
          <a:lstStyle/>
          <a:p>
            <a:r>
              <a:rPr lang="en-GB" sz="1050" dirty="0"/>
              <a:t>Buzzer, or </a:t>
            </a:r>
            <a:r>
              <a:rPr lang="en-GB" sz="1050" dirty="0" err="1"/>
              <a:t>Piezo</a:t>
            </a:r>
            <a:r>
              <a:rPr lang="en-GB" sz="1050" dirty="0"/>
              <a:t> speaker, is </a:t>
            </a:r>
            <a:r>
              <a:rPr lang="en-GB" sz="1050" dirty="0" smtClean="0"/>
              <a:t>being </a:t>
            </a:r>
            <a:r>
              <a:rPr lang="en-GB" sz="1050" dirty="0"/>
              <a:t>used as an alarm or </a:t>
            </a:r>
            <a:r>
              <a:rPr lang="en-GB" sz="1050" dirty="0" smtClean="0"/>
              <a:t>indicator</a:t>
            </a:r>
            <a:r>
              <a:rPr lang="en-GB" sz="1050" dirty="0"/>
              <a:t>.</a:t>
            </a:r>
          </a:p>
        </p:txBody>
      </p:sp>
      <p:sp>
        <p:nvSpPr>
          <p:cNvPr id="6" name="灯片编号占位符 5"/>
          <p:cNvSpPr>
            <a:spLocks noGrp="1"/>
          </p:cNvSpPr>
          <p:nvPr>
            <p:ph type="sldNum" sz="quarter" idx="10"/>
          </p:nvPr>
        </p:nvSpPr>
        <p:spPr/>
        <p:txBody>
          <a:bodyPr/>
          <a:lstStyle/>
          <a:p>
            <a:fld id="{F7E2903A-6526-4E0B-828D-C31687035264}" type="slidenum">
              <a:rPr lang="en-GB" smtClean="0"/>
              <a:pPr/>
              <a:t>15</a:t>
            </a:fld>
            <a:endParaRPr lang="en-GB"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178045"/>
            <a:ext cx="3124200" cy="2647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9912" y="2283718"/>
            <a:ext cx="5086672" cy="1133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479004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Air Quality</a:t>
            </a:r>
            <a:endParaRPr lang="en-GB" dirty="0"/>
          </a:p>
        </p:txBody>
      </p:sp>
      <p:sp>
        <p:nvSpPr>
          <p:cNvPr id="3" name="Content Placeholder 2"/>
          <p:cNvSpPr>
            <a:spLocks noGrp="1"/>
          </p:cNvSpPr>
          <p:nvPr>
            <p:ph idx="1"/>
          </p:nvPr>
        </p:nvSpPr>
        <p:spPr/>
        <p:txBody>
          <a:bodyPr/>
          <a:lstStyle/>
          <a:p>
            <a:endParaRPr lang="en-GB" dirty="0" smtClean="0"/>
          </a:p>
        </p:txBody>
      </p:sp>
      <p:sp>
        <p:nvSpPr>
          <p:cNvPr id="5" name="灯片编号占位符 4"/>
          <p:cNvSpPr>
            <a:spLocks noGrp="1"/>
          </p:cNvSpPr>
          <p:nvPr>
            <p:ph type="sldNum" sz="quarter" idx="10"/>
          </p:nvPr>
        </p:nvSpPr>
        <p:spPr/>
        <p:txBody>
          <a:bodyPr/>
          <a:lstStyle/>
          <a:p>
            <a:fld id="{F7E2903A-6526-4E0B-828D-C31687035264}" type="slidenum">
              <a:rPr lang="en-GB" smtClean="0"/>
              <a:pPr/>
              <a:t>16</a:t>
            </a:fld>
            <a:endParaRPr lang="en-GB" dirty="0"/>
          </a:p>
        </p:txBody>
      </p:sp>
    </p:spTree>
    <p:extLst>
      <p:ext uri="{BB962C8B-B14F-4D97-AF65-F5344CB8AC3E}">
        <p14:creationId xmlns:p14="http://schemas.microsoft.com/office/powerpoint/2010/main" val="11074357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Scenario</a:t>
            </a:r>
            <a:endParaRPr lang="en-GB" dirty="0"/>
          </a:p>
        </p:txBody>
      </p:sp>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79512" y="1418376"/>
            <a:ext cx="3672408" cy="2621986"/>
          </a:xfrm>
        </p:spPr>
      </p:pic>
      <p:sp>
        <p:nvSpPr>
          <p:cNvPr id="5" name="灯片编号占位符 4"/>
          <p:cNvSpPr>
            <a:spLocks noGrp="1"/>
          </p:cNvSpPr>
          <p:nvPr>
            <p:ph type="sldNum" sz="quarter" idx="10"/>
          </p:nvPr>
        </p:nvSpPr>
        <p:spPr/>
        <p:txBody>
          <a:bodyPr/>
          <a:lstStyle/>
          <a:p>
            <a:fld id="{F7E2903A-6526-4E0B-828D-C31687035264}" type="slidenum">
              <a:rPr lang="en-GB" smtClean="0"/>
              <a:pPr/>
              <a:t>17</a:t>
            </a:fld>
            <a:endParaRPr lang="en-GB" dirty="0"/>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00192" y="235576"/>
            <a:ext cx="1728192" cy="2439475"/>
          </a:xfrm>
          <a:prstGeom prst="rect">
            <a:avLst/>
          </a:prstGeom>
        </p:spPr>
      </p:pic>
      <p:sp>
        <p:nvSpPr>
          <p:cNvPr id="7" name="右箭头 6"/>
          <p:cNvSpPr/>
          <p:nvPr/>
        </p:nvSpPr>
        <p:spPr bwMode="auto">
          <a:xfrm>
            <a:off x="4067944" y="1851670"/>
            <a:ext cx="1944216" cy="216024"/>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smtClean="0">
              <a:ln>
                <a:noFill/>
              </a:ln>
              <a:solidFill>
                <a:schemeClr val="tx1"/>
              </a:solidFill>
              <a:effectLst/>
              <a:latin typeface="Arial" charset="0"/>
            </a:endParaRPr>
          </a:p>
        </p:txBody>
      </p:sp>
      <p:sp>
        <p:nvSpPr>
          <p:cNvPr id="8" name="左箭头 7"/>
          <p:cNvSpPr/>
          <p:nvPr/>
        </p:nvSpPr>
        <p:spPr bwMode="auto">
          <a:xfrm>
            <a:off x="4067944" y="3147814"/>
            <a:ext cx="1944216" cy="216024"/>
          </a:xfrm>
          <a:prstGeom prst="lef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smtClean="0">
              <a:ln>
                <a:noFill/>
              </a:ln>
              <a:solidFill>
                <a:schemeClr val="tx1"/>
              </a:solidFill>
              <a:effectLst/>
              <a:latin typeface="Arial" charset="0"/>
            </a:endParaRPr>
          </a:p>
        </p:txBody>
      </p:sp>
      <p:pic>
        <p:nvPicPr>
          <p:cNvPr id="10" name="图片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92180" y="2931790"/>
            <a:ext cx="2232248" cy="1335533"/>
          </a:xfrm>
          <a:prstGeom prst="rect">
            <a:avLst/>
          </a:prstGeom>
        </p:spPr>
      </p:pic>
    </p:spTree>
    <p:extLst>
      <p:ext uri="{BB962C8B-B14F-4D97-AF65-F5344CB8AC3E}">
        <p14:creationId xmlns:p14="http://schemas.microsoft.com/office/powerpoint/2010/main" val="32777497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Enhancement</a:t>
            </a:r>
            <a:endParaRPr lang="en-GB" dirty="0"/>
          </a:p>
        </p:txBody>
      </p:sp>
      <p:sp>
        <p:nvSpPr>
          <p:cNvPr id="3" name="Subtitle 2"/>
          <p:cNvSpPr>
            <a:spLocks noGrp="1"/>
          </p:cNvSpPr>
          <p:nvPr>
            <p:ph type="subTitle" idx="1"/>
          </p:nvPr>
        </p:nvSpPr>
        <p:spPr/>
        <p:txBody>
          <a:bodyPr/>
          <a:lstStyle/>
          <a:p>
            <a:r>
              <a:rPr lang="en-GB" dirty="0" smtClean="0"/>
              <a:t>HHEM</a:t>
            </a:r>
            <a:endParaRPr lang="en-GB" dirty="0"/>
          </a:p>
        </p:txBody>
      </p:sp>
    </p:spTree>
    <p:extLst>
      <p:ext uri="{BB962C8B-B14F-4D97-AF65-F5344CB8AC3E}">
        <p14:creationId xmlns:p14="http://schemas.microsoft.com/office/powerpoint/2010/main" val="6435486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Proposal</a:t>
            </a:r>
            <a:endParaRPr lang="en-GB" dirty="0"/>
          </a:p>
        </p:txBody>
      </p:sp>
      <p:sp>
        <p:nvSpPr>
          <p:cNvPr id="3" name="Content Placeholder 2"/>
          <p:cNvSpPr>
            <a:spLocks noGrp="1"/>
          </p:cNvSpPr>
          <p:nvPr>
            <p:ph idx="1"/>
          </p:nvPr>
        </p:nvSpPr>
        <p:spPr/>
        <p:txBody>
          <a:bodyPr/>
          <a:lstStyle/>
          <a:p>
            <a:r>
              <a:rPr lang="en-GB" dirty="0" smtClean="0"/>
              <a:t>Human Detecting</a:t>
            </a:r>
          </a:p>
          <a:p>
            <a:endParaRPr lang="en-GB" dirty="0" smtClean="0"/>
          </a:p>
        </p:txBody>
      </p:sp>
      <p:sp>
        <p:nvSpPr>
          <p:cNvPr id="5" name="灯片编号占位符 4"/>
          <p:cNvSpPr>
            <a:spLocks noGrp="1"/>
          </p:cNvSpPr>
          <p:nvPr>
            <p:ph type="sldNum" sz="quarter" idx="10"/>
          </p:nvPr>
        </p:nvSpPr>
        <p:spPr/>
        <p:txBody>
          <a:bodyPr/>
          <a:lstStyle/>
          <a:p>
            <a:fld id="{F7E2903A-6526-4E0B-828D-C31687035264}" type="slidenum">
              <a:rPr lang="en-GB" smtClean="0"/>
              <a:pPr/>
              <a:t>19</a:t>
            </a:fld>
            <a:endParaRPr lang="en-GB" dirty="0"/>
          </a:p>
        </p:txBody>
      </p:sp>
    </p:spTree>
    <p:extLst>
      <p:ext uri="{BB962C8B-B14F-4D97-AF65-F5344CB8AC3E}">
        <p14:creationId xmlns:p14="http://schemas.microsoft.com/office/powerpoint/2010/main" val="37326454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Background</a:t>
            </a:r>
            <a:endParaRPr lang="en-GB" dirty="0"/>
          </a:p>
        </p:txBody>
      </p:sp>
      <p:sp>
        <p:nvSpPr>
          <p:cNvPr id="3" name="Content Placeholder 2"/>
          <p:cNvSpPr>
            <a:spLocks noGrp="1"/>
          </p:cNvSpPr>
          <p:nvPr>
            <p:ph idx="1"/>
          </p:nvPr>
        </p:nvSpPr>
        <p:spPr/>
        <p:txBody>
          <a:bodyPr/>
          <a:lstStyle/>
          <a:p>
            <a:r>
              <a:rPr lang="en-GB" dirty="0" smtClean="0"/>
              <a:t>With health we are interested in both indoor and outdoor air quality beside us. Though so many official monitoring station exist, they can’t offer </a:t>
            </a:r>
            <a:r>
              <a:rPr lang="en-GB" dirty="0"/>
              <a:t>more </a:t>
            </a:r>
            <a:r>
              <a:rPr lang="en-GB" dirty="0" smtClean="0"/>
              <a:t>accurate value for our office place. </a:t>
            </a:r>
          </a:p>
          <a:p>
            <a:r>
              <a:rPr lang="en-GB" dirty="0" smtClean="0"/>
              <a:t>Take this opportunity we use powerful </a:t>
            </a:r>
            <a:r>
              <a:rPr lang="en-GB" dirty="0" err="1" smtClean="0"/>
              <a:t>arduino</a:t>
            </a:r>
            <a:r>
              <a:rPr lang="en-GB" dirty="0" smtClean="0"/>
              <a:t> open-source resources to provide a cheapest solution of nongovernmental environment monitoring.</a:t>
            </a:r>
            <a:endParaRPr lang="en-GB" dirty="0"/>
          </a:p>
        </p:txBody>
      </p:sp>
      <p:sp>
        <p:nvSpPr>
          <p:cNvPr id="5" name="灯片编号占位符 4"/>
          <p:cNvSpPr>
            <a:spLocks noGrp="1"/>
          </p:cNvSpPr>
          <p:nvPr>
            <p:ph type="sldNum" sz="quarter" idx="10"/>
          </p:nvPr>
        </p:nvSpPr>
        <p:spPr/>
        <p:txBody>
          <a:bodyPr/>
          <a:lstStyle/>
          <a:p>
            <a:fld id="{F7E2903A-6526-4E0B-828D-C31687035264}" type="slidenum">
              <a:rPr lang="en-GB" smtClean="0"/>
              <a:pPr/>
              <a:t>2</a:t>
            </a:fld>
            <a:endParaRPr lang="en-GB" dirty="0"/>
          </a:p>
        </p:txBody>
      </p:sp>
    </p:spTree>
    <p:extLst>
      <p:ext uri="{BB962C8B-B14F-4D97-AF65-F5344CB8AC3E}">
        <p14:creationId xmlns:p14="http://schemas.microsoft.com/office/powerpoint/2010/main" val="34461963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sz="half" idx="1"/>
          </p:nvPr>
        </p:nvSpPr>
        <p:spPr/>
        <p:txBody>
          <a:bodyPr/>
          <a:lstStyle/>
          <a:p>
            <a:endParaRPr lang="en-GB" dirty="0"/>
          </a:p>
        </p:txBody>
      </p:sp>
      <p:sp>
        <p:nvSpPr>
          <p:cNvPr id="4" name="Content Placeholder 3"/>
          <p:cNvSpPr>
            <a:spLocks noGrp="1"/>
          </p:cNvSpPr>
          <p:nvPr>
            <p:ph sz="half" idx="2"/>
          </p:nvPr>
        </p:nvSpPr>
        <p:spPr/>
        <p:txBody>
          <a:bodyPr/>
          <a:lstStyle/>
          <a:p>
            <a:endParaRPr lang="en-GB" dirty="0"/>
          </a:p>
        </p:txBody>
      </p:sp>
      <p:sp>
        <p:nvSpPr>
          <p:cNvPr id="6" name="灯片编号占位符 5"/>
          <p:cNvSpPr>
            <a:spLocks noGrp="1"/>
          </p:cNvSpPr>
          <p:nvPr>
            <p:ph type="sldNum" sz="quarter" idx="10"/>
          </p:nvPr>
        </p:nvSpPr>
        <p:spPr/>
        <p:txBody>
          <a:bodyPr/>
          <a:lstStyle/>
          <a:p>
            <a:fld id="{F7E2903A-6526-4E0B-828D-C31687035264}" type="slidenum">
              <a:rPr lang="en-GB" smtClean="0"/>
              <a:pPr/>
              <a:t>20</a:t>
            </a:fld>
            <a:endParaRPr lang="en-GB" dirty="0"/>
          </a:p>
        </p:txBody>
      </p:sp>
    </p:spTree>
    <p:extLst>
      <p:ext uri="{BB962C8B-B14F-4D97-AF65-F5344CB8AC3E}">
        <p14:creationId xmlns:p14="http://schemas.microsoft.com/office/powerpoint/2010/main" val="24719842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ACTINFO"/>
          <p:cNvSpPr txBox="1"/>
          <p:nvPr/>
        </p:nvSpPr>
        <p:spPr>
          <a:xfrm>
            <a:off x="406400" y="4071203"/>
            <a:ext cx="1035540" cy="830997"/>
          </a:xfrm>
          <a:prstGeom prst="rect">
            <a:avLst/>
          </a:prstGeom>
          <a:noFill/>
        </p:spPr>
        <p:txBody>
          <a:bodyPr vert="horz" wrap="none" lIns="0" tIns="0" rIns="0" bIns="0" rtlCol="0" anchor="b">
            <a:spAutoFit/>
          </a:bodyPr>
          <a:lstStyle/>
          <a:p>
            <a:r>
              <a:rPr lang="pl-PL" altLang="zh-CN" sz="1400" b="1" dirty="0" smtClean="0">
                <a:solidFill>
                  <a:schemeClr val="bg1"/>
                </a:solidFill>
                <a:latin typeface="Arial"/>
                <a:sym typeface="Arial"/>
              </a:rPr>
              <a:t>Pan Hu</a:t>
            </a:r>
          </a:p>
          <a:p>
            <a:endParaRPr lang="pl-PL" altLang="zh-CN" sz="1000" dirty="0" smtClean="0">
              <a:solidFill>
                <a:schemeClr val="bg1"/>
              </a:solidFill>
              <a:latin typeface="Arial"/>
              <a:sym typeface="Arial"/>
            </a:endParaRPr>
          </a:p>
          <a:p>
            <a:r>
              <a:rPr lang="pl-PL" altLang="zh-CN" sz="1000" dirty="0" smtClean="0">
                <a:solidFill>
                  <a:schemeClr val="bg1"/>
                </a:solidFill>
                <a:latin typeface="Arial"/>
                <a:sym typeface="Arial"/>
              </a:rPr>
              <a:t>Tester</a:t>
            </a:r>
          </a:p>
          <a:p>
            <a:r>
              <a:rPr lang="pl-PL" altLang="zh-CN" sz="1000" dirty="0" smtClean="0">
                <a:solidFill>
                  <a:schemeClr val="bg1"/>
                </a:solidFill>
                <a:latin typeface="Arial"/>
                <a:sym typeface="Arial"/>
              </a:rPr>
              <a:t>Tieto</a:t>
            </a:r>
          </a:p>
          <a:p>
            <a:r>
              <a:rPr lang="pl-PL" altLang="zh-CN" sz="1000" dirty="0" smtClean="0">
                <a:solidFill>
                  <a:schemeClr val="bg1"/>
                </a:solidFill>
                <a:latin typeface="Arial"/>
                <a:sym typeface="Arial"/>
              </a:rPr>
              <a:t>pan.hu@tieto.com</a:t>
            </a:r>
            <a:endParaRPr lang="zh-CN" altLang="en-US" sz="1000" dirty="0">
              <a:solidFill>
                <a:schemeClr val="bg1"/>
              </a:solidFill>
              <a:latin typeface="Arial"/>
              <a:sym typeface="Arial"/>
            </a:endParaRPr>
          </a:p>
        </p:txBody>
      </p:sp>
    </p:spTree>
    <p:extLst>
      <p:ext uri="{BB962C8B-B14F-4D97-AF65-F5344CB8AC3E}">
        <p14:creationId xmlns:p14="http://schemas.microsoft.com/office/powerpoint/2010/main" val="31474904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Overview</a:t>
            </a:r>
            <a:endParaRPr lang="en-GB" dirty="0"/>
          </a:p>
        </p:txBody>
      </p:sp>
      <p:sp>
        <p:nvSpPr>
          <p:cNvPr id="3" name="Content Placeholder 2"/>
          <p:cNvSpPr>
            <a:spLocks noGrp="1"/>
          </p:cNvSpPr>
          <p:nvPr>
            <p:ph idx="1"/>
          </p:nvPr>
        </p:nvSpPr>
        <p:spPr/>
        <p:txBody>
          <a:bodyPr/>
          <a:lstStyle/>
          <a:p>
            <a:r>
              <a:rPr lang="en-GB" dirty="0" smtClean="0"/>
              <a:t>Hand-Held Environment Monitor(HHEM) is comprised of three parts:</a:t>
            </a:r>
          </a:p>
          <a:p>
            <a:r>
              <a:rPr lang="en-GB" dirty="0" smtClean="0"/>
              <a:t>Sampling Part</a:t>
            </a:r>
          </a:p>
          <a:p>
            <a:pPr marL="0" indent="0">
              <a:buNone/>
            </a:pPr>
            <a:r>
              <a:rPr lang="en-GB" dirty="0"/>
              <a:t> </a:t>
            </a:r>
            <a:r>
              <a:rPr lang="en-GB" dirty="0" smtClean="0"/>
              <a:t>    multiple sensors to supply accurate value</a:t>
            </a:r>
          </a:p>
          <a:p>
            <a:r>
              <a:rPr lang="en-GB" dirty="0" err="1" smtClean="0"/>
              <a:t>Analyzing</a:t>
            </a:r>
            <a:r>
              <a:rPr lang="en-GB" dirty="0" smtClean="0"/>
              <a:t> Part</a:t>
            </a:r>
          </a:p>
          <a:p>
            <a:pPr marL="0" indent="0">
              <a:buNone/>
            </a:pPr>
            <a:r>
              <a:rPr lang="en-GB" dirty="0"/>
              <a:t> </a:t>
            </a:r>
            <a:r>
              <a:rPr lang="en-GB" dirty="0" smtClean="0"/>
              <a:t>    calculate sampling value to output value </a:t>
            </a:r>
          </a:p>
          <a:p>
            <a:r>
              <a:rPr lang="en-GB" dirty="0" smtClean="0"/>
              <a:t>Displaying Part</a:t>
            </a:r>
          </a:p>
          <a:p>
            <a:pPr marL="0" indent="0">
              <a:buNone/>
            </a:pPr>
            <a:r>
              <a:rPr lang="en-GB" dirty="0"/>
              <a:t> </a:t>
            </a:r>
            <a:r>
              <a:rPr lang="en-GB" dirty="0" smtClean="0"/>
              <a:t>    multiple ways to display monitor value</a:t>
            </a:r>
            <a:endParaRPr lang="en-GB" dirty="0"/>
          </a:p>
        </p:txBody>
      </p:sp>
      <p:sp>
        <p:nvSpPr>
          <p:cNvPr id="5" name="灯片编号占位符 4"/>
          <p:cNvSpPr>
            <a:spLocks noGrp="1"/>
          </p:cNvSpPr>
          <p:nvPr>
            <p:ph type="sldNum" sz="quarter" idx="10"/>
          </p:nvPr>
        </p:nvSpPr>
        <p:spPr/>
        <p:txBody>
          <a:bodyPr/>
          <a:lstStyle/>
          <a:p>
            <a:fld id="{F7E2903A-6526-4E0B-828D-C31687035264}" type="slidenum">
              <a:rPr lang="en-GB" smtClean="0"/>
              <a:pPr/>
              <a:t>3</a:t>
            </a:fld>
            <a:endParaRPr lang="en-GB" dirty="0"/>
          </a:p>
        </p:txBody>
      </p:sp>
    </p:spTree>
    <p:extLst>
      <p:ext uri="{BB962C8B-B14F-4D97-AF65-F5344CB8AC3E}">
        <p14:creationId xmlns:p14="http://schemas.microsoft.com/office/powerpoint/2010/main" val="13687764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Sampling</a:t>
            </a:r>
            <a:endParaRPr lang="en-GB" dirty="0"/>
          </a:p>
        </p:txBody>
      </p:sp>
      <p:sp>
        <p:nvSpPr>
          <p:cNvPr id="3" name="Subtitle 2"/>
          <p:cNvSpPr>
            <a:spLocks noGrp="1"/>
          </p:cNvSpPr>
          <p:nvPr>
            <p:ph type="subTitle" idx="1"/>
          </p:nvPr>
        </p:nvSpPr>
        <p:spPr/>
        <p:txBody>
          <a:bodyPr/>
          <a:lstStyle/>
          <a:p>
            <a:r>
              <a:rPr lang="en-GB" dirty="0" smtClean="0"/>
              <a:t>HHEM</a:t>
            </a:r>
            <a:endParaRPr lang="en-GB" dirty="0"/>
          </a:p>
        </p:txBody>
      </p:sp>
    </p:spTree>
    <p:extLst>
      <p:ext uri="{BB962C8B-B14F-4D97-AF65-F5344CB8AC3E}">
        <p14:creationId xmlns:p14="http://schemas.microsoft.com/office/powerpoint/2010/main" val="2332649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Sensors</a:t>
            </a:r>
            <a:endParaRPr lang="en-GB" dirty="0"/>
          </a:p>
        </p:txBody>
      </p:sp>
      <p:sp>
        <p:nvSpPr>
          <p:cNvPr id="3" name="Content Placeholder 2"/>
          <p:cNvSpPr>
            <a:spLocks noGrp="1"/>
          </p:cNvSpPr>
          <p:nvPr>
            <p:ph idx="1"/>
          </p:nvPr>
        </p:nvSpPr>
        <p:spPr/>
        <p:txBody>
          <a:bodyPr/>
          <a:lstStyle/>
          <a:p>
            <a:r>
              <a:rPr lang="en-GB" dirty="0" smtClean="0"/>
              <a:t>Air Quality Sensor</a:t>
            </a:r>
          </a:p>
          <a:p>
            <a:r>
              <a:rPr lang="en-GB" dirty="0"/>
              <a:t>Temperature and Humidity </a:t>
            </a:r>
            <a:r>
              <a:rPr lang="en-GB" dirty="0" smtClean="0"/>
              <a:t>Sensor</a:t>
            </a:r>
          </a:p>
          <a:p>
            <a:r>
              <a:rPr lang="en-GB" dirty="0" smtClean="0"/>
              <a:t>Dust Sensor</a:t>
            </a:r>
          </a:p>
          <a:p>
            <a:r>
              <a:rPr lang="en-GB" dirty="0" smtClean="0"/>
              <a:t>Gas Sensor(MQ2)</a:t>
            </a:r>
          </a:p>
          <a:p>
            <a:r>
              <a:rPr lang="en-GB" dirty="0" smtClean="0"/>
              <a:t>HCHO Sensor</a:t>
            </a:r>
            <a:endParaRPr lang="en-GB" dirty="0"/>
          </a:p>
        </p:txBody>
      </p:sp>
      <p:sp>
        <p:nvSpPr>
          <p:cNvPr id="5" name="灯片编号占位符 4"/>
          <p:cNvSpPr>
            <a:spLocks noGrp="1"/>
          </p:cNvSpPr>
          <p:nvPr>
            <p:ph type="sldNum" sz="quarter" idx="10"/>
          </p:nvPr>
        </p:nvSpPr>
        <p:spPr/>
        <p:txBody>
          <a:bodyPr/>
          <a:lstStyle/>
          <a:p>
            <a:fld id="{F7E2903A-6526-4E0B-828D-C31687035264}" type="slidenum">
              <a:rPr lang="en-GB" smtClean="0"/>
              <a:pPr/>
              <a:t>5</a:t>
            </a:fld>
            <a:endParaRPr lang="en-GB" dirty="0"/>
          </a:p>
        </p:txBody>
      </p:sp>
    </p:spTree>
    <p:extLst>
      <p:ext uri="{BB962C8B-B14F-4D97-AF65-F5344CB8AC3E}">
        <p14:creationId xmlns:p14="http://schemas.microsoft.com/office/powerpoint/2010/main" val="17252380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altLang="zh-CN" dirty="0" err="1"/>
              <a:t>Analyzing</a:t>
            </a:r>
            <a:endParaRPr lang="en-GB" dirty="0"/>
          </a:p>
        </p:txBody>
      </p:sp>
      <p:sp>
        <p:nvSpPr>
          <p:cNvPr id="3" name="Subtitle 2"/>
          <p:cNvSpPr>
            <a:spLocks noGrp="1"/>
          </p:cNvSpPr>
          <p:nvPr>
            <p:ph type="subTitle" idx="1"/>
          </p:nvPr>
        </p:nvSpPr>
        <p:spPr/>
        <p:txBody>
          <a:bodyPr/>
          <a:lstStyle/>
          <a:p>
            <a:r>
              <a:rPr lang="en-GB" dirty="0" smtClean="0"/>
              <a:t>HHEM</a:t>
            </a:r>
            <a:endParaRPr lang="en-GB" dirty="0"/>
          </a:p>
        </p:txBody>
      </p:sp>
    </p:spTree>
    <p:extLst>
      <p:ext uri="{BB962C8B-B14F-4D97-AF65-F5344CB8AC3E}">
        <p14:creationId xmlns:p14="http://schemas.microsoft.com/office/powerpoint/2010/main" val="20997535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Main Control Board</a:t>
            </a:r>
            <a:endParaRPr lang="en-GB" dirty="0"/>
          </a:p>
        </p:txBody>
      </p:sp>
      <p:pic>
        <p:nvPicPr>
          <p:cNvPr id="5" name="内容占位符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395536" y="1563638"/>
            <a:ext cx="3600400" cy="2315012"/>
          </a:xfrm>
        </p:spPr>
      </p:pic>
      <p:pic>
        <p:nvPicPr>
          <p:cNvPr id="7" name="内容占位符 6"/>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4499992" y="915566"/>
            <a:ext cx="3384376" cy="3364623"/>
          </a:xfrm>
        </p:spPr>
      </p:pic>
      <p:sp>
        <p:nvSpPr>
          <p:cNvPr id="6" name="灯片编号占位符 5"/>
          <p:cNvSpPr>
            <a:spLocks noGrp="1"/>
          </p:cNvSpPr>
          <p:nvPr>
            <p:ph type="sldNum" sz="quarter" idx="10"/>
          </p:nvPr>
        </p:nvSpPr>
        <p:spPr/>
        <p:txBody>
          <a:bodyPr/>
          <a:lstStyle/>
          <a:p>
            <a:fld id="{F7E2903A-6526-4E0B-828D-C31687035264}" type="slidenum">
              <a:rPr lang="en-GB" smtClean="0"/>
              <a:pPr/>
              <a:t>7</a:t>
            </a:fld>
            <a:endParaRPr lang="en-GB" dirty="0"/>
          </a:p>
        </p:txBody>
      </p:sp>
    </p:spTree>
    <p:extLst>
      <p:ext uri="{BB962C8B-B14F-4D97-AF65-F5344CB8AC3E}">
        <p14:creationId xmlns:p14="http://schemas.microsoft.com/office/powerpoint/2010/main" val="27681492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altLang="zh-CN" dirty="0"/>
              <a:t>Displaying</a:t>
            </a:r>
            <a:endParaRPr lang="en-GB" dirty="0"/>
          </a:p>
        </p:txBody>
      </p:sp>
      <p:sp>
        <p:nvSpPr>
          <p:cNvPr id="3" name="Subtitle 2"/>
          <p:cNvSpPr>
            <a:spLocks noGrp="1"/>
          </p:cNvSpPr>
          <p:nvPr>
            <p:ph type="subTitle" idx="1"/>
          </p:nvPr>
        </p:nvSpPr>
        <p:spPr/>
        <p:txBody>
          <a:bodyPr/>
          <a:lstStyle/>
          <a:p>
            <a:r>
              <a:rPr lang="en-GB" dirty="0" smtClean="0"/>
              <a:t>HHEM</a:t>
            </a:r>
            <a:endParaRPr lang="en-GB" dirty="0"/>
          </a:p>
        </p:txBody>
      </p:sp>
    </p:spTree>
    <p:extLst>
      <p:ext uri="{BB962C8B-B14F-4D97-AF65-F5344CB8AC3E}">
        <p14:creationId xmlns:p14="http://schemas.microsoft.com/office/powerpoint/2010/main" val="5828002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OLED &amp; Network</a:t>
            </a:r>
            <a:endParaRPr lang="en-GB" dirty="0"/>
          </a:p>
        </p:txBody>
      </p:sp>
      <p:sp>
        <p:nvSpPr>
          <p:cNvPr id="3" name="Content Placeholder 2"/>
          <p:cNvSpPr>
            <a:spLocks noGrp="1"/>
          </p:cNvSpPr>
          <p:nvPr>
            <p:ph idx="1"/>
          </p:nvPr>
        </p:nvSpPr>
        <p:spPr/>
        <p:txBody>
          <a:bodyPr/>
          <a:lstStyle/>
          <a:p>
            <a:r>
              <a:rPr lang="en-GB" dirty="0" smtClean="0"/>
              <a:t>OLED Display 128X64</a:t>
            </a:r>
          </a:p>
          <a:p>
            <a:r>
              <a:rPr lang="en-GB" dirty="0" smtClean="0"/>
              <a:t>Yun Shield Arduino</a:t>
            </a:r>
          </a:p>
        </p:txBody>
      </p:sp>
      <p:sp>
        <p:nvSpPr>
          <p:cNvPr id="5" name="灯片编号占位符 4"/>
          <p:cNvSpPr>
            <a:spLocks noGrp="1"/>
          </p:cNvSpPr>
          <p:nvPr>
            <p:ph type="sldNum" sz="quarter" idx="10"/>
          </p:nvPr>
        </p:nvSpPr>
        <p:spPr/>
        <p:txBody>
          <a:bodyPr/>
          <a:lstStyle/>
          <a:p>
            <a:fld id="{F7E2903A-6526-4E0B-828D-C31687035264}" type="slidenum">
              <a:rPr lang="en-GB" smtClean="0"/>
              <a:pPr/>
              <a:t>9</a:t>
            </a:fld>
            <a:endParaRPr lang="en-GB" dirty="0"/>
          </a:p>
        </p:txBody>
      </p:sp>
    </p:spTree>
    <p:extLst>
      <p:ext uri="{BB962C8B-B14F-4D97-AF65-F5344CB8AC3E}">
        <p14:creationId xmlns:p14="http://schemas.microsoft.com/office/powerpoint/2010/main" val="4144393374"/>
      </p:ext>
    </p:extLst>
  </p:cSld>
  <p:clrMapOvr>
    <a:masterClrMapping/>
  </p:clrMapOvr>
  <p:timing>
    <p:tnLst>
      <p:par>
        <p:cTn id="1" dur="indefinite" restart="never" nodeType="tmRoot"/>
      </p:par>
    </p:tnLst>
  </p:timing>
</p:sld>
</file>

<file path=ppt/theme/theme1.xml><?xml version="1.0" encoding="utf-8"?>
<a:theme xmlns:a="http://schemas.openxmlformats.org/drawingml/2006/main" name="Content page blue">
  <a:themeElements>
    <a:clrScheme name="Tieto">
      <a:dk1>
        <a:srgbClr val="7F7F7F"/>
      </a:dk1>
      <a:lt1>
        <a:srgbClr val="FFFFFF"/>
      </a:lt1>
      <a:dk2>
        <a:srgbClr val="000000"/>
      </a:dk2>
      <a:lt2>
        <a:srgbClr val="FFFFFF"/>
      </a:lt2>
      <a:accent1>
        <a:srgbClr val="62B3E5"/>
      </a:accent1>
      <a:accent2>
        <a:srgbClr val="E56385"/>
      </a:accent2>
      <a:accent3>
        <a:srgbClr val="6CC04A"/>
      </a:accent3>
      <a:accent4>
        <a:srgbClr val="F78D2E"/>
      </a:accent4>
      <a:accent5>
        <a:srgbClr val="9ACAEB"/>
      </a:accent5>
      <a:accent6>
        <a:srgbClr val="BDE093"/>
      </a:accent6>
      <a:hlink>
        <a:srgbClr val="62B3E5"/>
      </a:hlink>
      <a:folHlink>
        <a:srgbClr val="62B3E5"/>
      </a:folHlink>
    </a:clrScheme>
    <a:fontScheme name="Tiet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solidFill>
            <a:srgbClr val="FFFFFF"/>
          </a:solidFill>
          <a:prstDash val="solid"/>
          <a:round/>
          <a:headEnd type="none" w="med" len="med"/>
          <a:tailEnd type="none" w="med" len="med"/>
        </a:ln>
        <a:effectLst/>
      </a:spPr>
      <a:bodyPr vert="horz" wrap="squar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600" b="0" i="0" u="none" strike="noStrike" cap="none" normalizeH="0" baseline="0" dirty="0" smtClean="0">
            <a:ln>
              <a:noFill/>
            </a:ln>
            <a:solidFill>
              <a:srgbClr val="FFFFFF"/>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lnDef>
  </a:objectDefaults>
  <a:extraClrSchemeLst>
    <a:extraClrScheme>
      <a:clrScheme name="Tieto 1">
        <a:dk1>
          <a:srgbClr val="000000"/>
        </a:dk1>
        <a:lt1>
          <a:srgbClr val="FFFFFF"/>
        </a:lt1>
        <a:dk2>
          <a:srgbClr val="95C540"/>
        </a:dk2>
        <a:lt2>
          <a:srgbClr val="FFFFFF"/>
        </a:lt2>
        <a:accent1>
          <a:srgbClr val="E62859"/>
        </a:accent1>
        <a:accent2>
          <a:srgbClr val="F7A945"/>
        </a:accent2>
        <a:accent3>
          <a:srgbClr val="FFFFFF"/>
        </a:accent3>
        <a:accent4>
          <a:srgbClr val="000000"/>
        </a:accent4>
        <a:accent5>
          <a:srgbClr val="F0ACB5"/>
        </a:accent5>
        <a:accent6>
          <a:srgbClr val="E0993E"/>
        </a:accent6>
        <a:hlink>
          <a:srgbClr val="00A0D6"/>
        </a:hlink>
        <a:folHlink>
          <a:srgbClr val="76CE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ietoWide.potx" id="{407FC52C-B31F-416B-B0DF-E64EDCAD1AAD}" vid="{D1606DFC-6FAD-4E06-AAC4-8659CF7D3AA4}"/>
    </a:ext>
  </a:extLst>
</a:theme>
</file>

<file path=ppt/theme/theme2.xml><?xml version="1.0" encoding="utf-8"?>
<a:theme xmlns:a="http://schemas.openxmlformats.org/drawingml/2006/main" name="Content page red">
  <a:themeElements>
    <a:clrScheme name="Tieto">
      <a:dk1>
        <a:srgbClr val="7F7F7F"/>
      </a:dk1>
      <a:lt1>
        <a:srgbClr val="FFFFFF"/>
      </a:lt1>
      <a:dk2>
        <a:srgbClr val="000000"/>
      </a:dk2>
      <a:lt2>
        <a:srgbClr val="FFFFFF"/>
      </a:lt2>
      <a:accent1>
        <a:srgbClr val="62B3E5"/>
      </a:accent1>
      <a:accent2>
        <a:srgbClr val="E56385"/>
      </a:accent2>
      <a:accent3>
        <a:srgbClr val="6CC04A"/>
      </a:accent3>
      <a:accent4>
        <a:srgbClr val="F78D2E"/>
      </a:accent4>
      <a:accent5>
        <a:srgbClr val="9ACAEB"/>
      </a:accent5>
      <a:accent6>
        <a:srgbClr val="BDE093"/>
      </a:accent6>
      <a:hlink>
        <a:srgbClr val="62B3E5"/>
      </a:hlink>
      <a:folHlink>
        <a:srgbClr val="62B3E5"/>
      </a:folHlink>
    </a:clrScheme>
    <a:fontScheme name="Tiet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lnDef>
  </a:objectDefaults>
  <a:extraClrSchemeLst>
    <a:extraClrScheme>
      <a:clrScheme name="Tieto 1">
        <a:dk1>
          <a:srgbClr val="000000"/>
        </a:dk1>
        <a:lt1>
          <a:srgbClr val="FFFFFF"/>
        </a:lt1>
        <a:dk2>
          <a:srgbClr val="95C540"/>
        </a:dk2>
        <a:lt2>
          <a:srgbClr val="FFFFFF"/>
        </a:lt2>
        <a:accent1>
          <a:srgbClr val="E62859"/>
        </a:accent1>
        <a:accent2>
          <a:srgbClr val="F7A945"/>
        </a:accent2>
        <a:accent3>
          <a:srgbClr val="FFFFFF"/>
        </a:accent3>
        <a:accent4>
          <a:srgbClr val="000000"/>
        </a:accent4>
        <a:accent5>
          <a:srgbClr val="F0ACB5"/>
        </a:accent5>
        <a:accent6>
          <a:srgbClr val="E0993E"/>
        </a:accent6>
        <a:hlink>
          <a:srgbClr val="00A0D6"/>
        </a:hlink>
        <a:folHlink>
          <a:srgbClr val="76CE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ietoWide.potx" id="{407FC52C-B31F-416B-B0DF-E64EDCAD1AAD}" vid="{28909277-7591-4C81-9516-753778D0A93A}"/>
    </a:ext>
  </a:extLst>
</a:theme>
</file>

<file path=ppt/theme/theme3.xml><?xml version="1.0" encoding="utf-8"?>
<a:theme xmlns:a="http://schemas.openxmlformats.org/drawingml/2006/main" name="Content page green">
  <a:themeElements>
    <a:clrScheme name="Tieto">
      <a:dk1>
        <a:srgbClr val="7F7F7F"/>
      </a:dk1>
      <a:lt1>
        <a:srgbClr val="FFFFFF"/>
      </a:lt1>
      <a:dk2>
        <a:srgbClr val="000000"/>
      </a:dk2>
      <a:lt2>
        <a:srgbClr val="FFFFFF"/>
      </a:lt2>
      <a:accent1>
        <a:srgbClr val="62B3E5"/>
      </a:accent1>
      <a:accent2>
        <a:srgbClr val="E56385"/>
      </a:accent2>
      <a:accent3>
        <a:srgbClr val="6CC04A"/>
      </a:accent3>
      <a:accent4>
        <a:srgbClr val="F78D2E"/>
      </a:accent4>
      <a:accent5>
        <a:srgbClr val="9ACAEB"/>
      </a:accent5>
      <a:accent6>
        <a:srgbClr val="BDE093"/>
      </a:accent6>
      <a:hlink>
        <a:srgbClr val="62B3E5"/>
      </a:hlink>
      <a:folHlink>
        <a:srgbClr val="62B3E5"/>
      </a:folHlink>
    </a:clrScheme>
    <a:fontScheme name="Tiet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lnDef>
  </a:objectDefaults>
  <a:extraClrSchemeLst>
    <a:extraClrScheme>
      <a:clrScheme name="Tieto 1">
        <a:dk1>
          <a:srgbClr val="000000"/>
        </a:dk1>
        <a:lt1>
          <a:srgbClr val="FFFFFF"/>
        </a:lt1>
        <a:dk2>
          <a:srgbClr val="95C540"/>
        </a:dk2>
        <a:lt2>
          <a:srgbClr val="FFFFFF"/>
        </a:lt2>
        <a:accent1>
          <a:srgbClr val="E62859"/>
        </a:accent1>
        <a:accent2>
          <a:srgbClr val="F7A945"/>
        </a:accent2>
        <a:accent3>
          <a:srgbClr val="FFFFFF"/>
        </a:accent3>
        <a:accent4>
          <a:srgbClr val="000000"/>
        </a:accent4>
        <a:accent5>
          <a:srgbClr val="F0ACB5"/>
        </a:accent5>
        <a:accent6>
          <a:srgbClr val="E0993E"/>
        </a:accent6>
        <a:hlink>
          <a:srgbClr val="00A0D6"/>
        </a:hlink>
        <a:folHlink>
          <a:srgbClr val="76CE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ietoWide.potx" id="{407FC52C-B31F-416B-B0DF-E64EDCAD1AAD}" vid="{21F28A9E-4B05-468D-95BF-99C04B67B517}"/>
    </a:ext>
  </a:extLst>
</a:theme>
</file>

<file path=ppt/theme/theme4.xml><?xml version="1.0" encoding="utf-8"?>
<a:theme xmlns:a="http://schemas.openxmlformats.org/drawingml/2006/main" name="Content page orange">
  <a:themeElements>
    <a:clrScheme name="Tieto">
      <a:dk1>
        <a:srgbClr val="7F7F7F"/>
      </a:dk1>
      <a:lt1>
        <a:srgbClr val="FFFFFF"/>
      </a:lt1>
      <a:dk2>
        <a:srgbClr val="000000"/>
      </a:dk2>
      <a:lt2>
        <a:srgbClr val="FFFFFF"/>
      </a:lt2>
      <a:accent1>
        <a:srgbClr val="62B3E5"/>
      </a:accent1>
      <a:accent2>
        <a:srgbClr val="E56385"/>
      </a:accent2>
      <a:accent3>
        <a:srgbClr val="6CC04A"/>
      </a:accent3>
      <a:accent4>
        <a:srgbClr val="F78D2E"/>
      </a:accent4>
      <a:accent5>
        <a:srgbClr val="9ACAEB"/>
      </a:accent5>
      <a:accent6>
        <a:srgbClr val="BDE093"/>
      </a:accent6>
      <a:hlink>
        <a:srgbClr val="62B3E5"/>
      </a:hlink>
      <a:folHlink>
        <a:srgbClr val="62B3E5"/>
      </a:folHlink>
    </a:clrScheme>
    <a:fontScheme name="Tiet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lnDef>
  </a:objectDefaults>
  <a:extraClrSchemeLst>
    <a:extraClrScheme>
      <a:clrScheme name="Tieto 1">
        <a:dk1>
          <a:srgbClr val="000000"/>
        </a:dk1>
        <a:lt1>
          <a:srgbClr val="FFFFFF"/>
        </a:lt1>
        <a:dk2>
          <a:srgbClr val="95C540"/>
        </a:dk2>
        <a:lt2>
          <a:srgbClr val="FFFFFF"/>
        </a:lt2>
        <a:accent1>
          <a:srgbClr val="E62859"/>
        </a:accent1>
        <a:accent2>
          <a:srgbClr val="F7A945"/>
        </a:accent2>
        <a:accent3>
          <a:srgbClr val="FFFFFF"/>
        </a:accent3>
        <a:accent4>
          <a:srgbClr val="000000"/>
        </a:accent4>
        <a:accent5>
          <a:srgbClr val="F0ACB5"/>
        </a:accent5>
        <a:accent6>
          <a:srgbClr val="E0993E"/>
        </a:accent6>
        <a:hlink>
          <a:srgbClr val="00A0D6"/>
        </a:hlink>
        <a:folHlink>
          <a:srgbClr val="76CE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ietoWide.potx" id="{407FC52C-B31F-416B-B0DF-E64EDCAD1AAD}" vid="{F89F9D2D-6F40-4A37-93D4-5871285F8B21}"/>
    </a:ext>
  </a:extLst>
</a:theme>
</file>

<file path=ppt/theme/theme5.xml><?xml version="1.0" encoding="utf-8"?>
<a:theme xmlns:a="http://schemas.openxmlformats.org/drawingml/2006/main" name="Office 主题​​">
  <a:themeElements>
    <a:clrScheme name="">
      <a:dk1>
        <a:srgbClr val="7F7F7F"/>
      </a:dk1>
      <a:lt1>
        <a:srgbClr val="FFFFFF"/>
      </a:lt1>
      <a:dk2>
        <a:srgbClr val="000000"/>
      </a:dk2>
      <a:lt2>
        <a:srgbClr val="FFFFFF"/>
      </a:lt2>
      <a:accent1>
        <a:srgbClr val="62B3E5"/>
      </a:accent1>
      <a:accent2>
        <a:srgbClr val="E56385"/>
      </a:accent2>
      <a:accent3>
        <a:srgbClr val="FFFFFF"/>
      </a:accent3>
      <a:accent4>
        <a:srgbClr val="6C6C6C"/>
      </a:accent4>
      <a:accent5>
        <a:srgbClr val="B7D6F0"/>
      </a:accent5>
      <a:accent6>
        <a:srgbClr val="CF5978"/>
      </a:accent6>
      <a:hlink>
        <a:srgbClr val="62B3E5"/>
      </a:hlink>
      <a:folHlink>
        <a:srgbClr val="62B3E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主题​​">
  <a:themeElements>
    <a:clrScheme name="">
      <a:dk1>
        <a:srgbClr val="7F7F7F"/>
      </a:dk1>
      <a:lt1>
        <a:srgbClr val="FFFFFF"/>
      </a:lt1>
      <a:dk2>
        <a:srgbClr val="000000"/>
      </a:dk2>
      <a:lt2>
        <a:srgbClr val="FFFFFF"/>
      </a:lt2>
      <a:accent1>
        <a:srgbClr val="62B3E5"/>
      </a:accent1>
      <a:accent2>
        <a:srgbClr val="E56385"/>
      </a:accent2>
      <a:accent3>
        <a:srgbClr val="FFFFFF"/>
      </a:accent3>
      <a:accent4>
        <a:srgbClr val="6C6C6C"/>
      </a:accent4>
      <a:accent5>
        <a:srgbClr val="B7D6F0"/>
      </a:accent5>
      <a:accent6>
        <a:srgbClr val="CF5978"/>
      </a:accent6>
      <a:hlink>
        <a:srgbClr val="62B3E5"/>
      </a:hlink>
      <a:folHlink>
        <a:srgbClr val="62B3E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TietoWide</Template>
  <TotalTime>210</TotalTime>
  <Words>330</Words>
  <Application>Microsoft Office PowerPoint</Application>
  <PresentationFormat>On-screen Show (16:9)</PresentationFormat>
  <Paragraphs>70</Paragraphs>
  <Slides>21</Slides>
  <Notes>0</Notes>
  <HiddenSlides>0</HiddenSlides>
  <MMClips>0</MMClips>
  <ScaleCrop>false</ScaleCrop>
  <HeadingPairs>
    <vt:vector size="6" baseType="variant">
      <vt:variant>
        <vt:lpstr>Fonts Used</vt:lpstr>
      </vt:variant>
      <vt:variant>
        <vt:i4>3</vt:i4>
      </vt:variant>
      <vt:variant>
        <vt:lpstr>Theme</vt:lpstr>
      </vt:variant>
      <vt:variant>
        <vt:i4>4</vt:i4>
      </vt:variant>
      <vt:variant>
        <vt:lpstr>Slide Titles</vt:lpstr>
      </vt:variant>
      <vt:variant>
        <vt:i4>21</vt:i4>
      </vt:variant>
    </vt:vector>
  </HeadingPairs>
  <TitlesOfParts>
    <vt:vector size="28" baseType="lpstr">
      <vt:lpstr>宋体</vt:lpstr>
      <vt:lpstr>Arial</vt:lpstr>
      <vt:lpstr>Helvetica</vt:lpstr>
      <vt:lpstr>Content page blue</vt:lpstr>
      <vt:lpstr>Content page red</vt:lpstr>
      <vt:lpstr>Content page green</vt:lpstr>
      <vt:lpstr>Content page orange</vt:lpstr>
      <vt:lpstr>Hand-Held Environment Monitor</vt:lpstr>
      <vt:lpstr>Background</vt:lpstr>
      <vt:lpstr>Overview</vt:lpstr>
      <vt:lpstr>Sampling</vt:lpstr>
      <vt:lpstr>Sensors</vt:lpstr>
      <vt:lpstr>Analyzing</vt:lpstr>
      <vt:lpstr>Main Control Board</vt:lpstr>
      <vt:lpstr>Displaying</vt:lpstr>
      <vt:lpstr>OLED &amp; Network</vt:lpstr>
      <vt:lpstr>Monitor Indicator</vt:lpstr>
      <vt:lpstr>Temperature and Humidity</vt:lpstr>
      <vt:lpstr>Dust</vt:lpstr>
      <vt:lpstr>HCHO</vt:lpstr>
      <vt:lpstr>CH4</vt:lpstr>
      <vt:lpstr>Buzzer</vt:lpstr>
      <vt:lpstr>Air Quality</vt:lpstr>
      <vt:lpstr>Scenario</vt:lpstr>
      <vt:lpstr>Enhancement</vt:lpstr>
      <vt:lpstr>Proposal</vt:lpstr>
      <vt:lpstr>PowerPoint Presentation</vt:lpstr>
      <vt:lpstr>PowerPoint Presentation</vt:lpstr>
    </vt:vector>
  </TitlesOfParts>
  <Company>Tieto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Hu Pan</dc:creator>
  <cp:lastModifiedBy>Liu Mingyuan</cp:lastModifiedBy>
  <cp:revision>49</cp:revision>
  <dcterms:created xsi:type="dcterms:W3CDTF">2015-10-15T06:54:23Z</dcterms:created>
  <dcterms:modified xsi:type="dcterms:W3CDTF">2015-10-16T03:01:01Z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lour8">
    <vt:lpwstr>255,190,133</vt:lpwstr>
  </property>
  <property fmtid="{D5CDD505-2E9C-101B-9397-08002B2CF9AE}" pid="3" name="Colour7">
    <vt:lpwstr>189,224,147</vt:lpwstr>
  </property>
  <property fmtid="{D5CDD505-2E9C-101B-9397-08002B2CF9AE}" pid="4" name="Colour6">
    <vt:lpwstr>240,179,202</vt:lpwstr>
  </property>
  <property fmtid="{D5CDD505-2E9C-101B-9397-08002B2CF9AE}" pid="5" name="Colour5">
    <vt:lpwstr>154,202,235</vt:lpwstr>
  </property>
  <property fmtid="{D5CDD505-2E9C-101B-9397-08002B2CF9AE}" pid="6" name="Colour4">
    <vt:lpwstr>215,95,0</vt:lpwstr>
  </property>
  <property fmtid="{D5CDD505-2E9C-101B-9397-08002B2CF9AE}" pid="7" name="Colour3">
    <vt:lpwstr>0,131,62</vt:lpwstr>
  </property>
  <property fmtid="{D5CDD505-2E9C-101B-9397-08002B2CF9AE}" pid="8" name="Colour2">
    <vt:lpwstr>213,16,103</vt:lpwstr>
  </property>
  <property fmtid="{D5CDD505-2E9C-101B-9397-08002B2CF9AE}" pid="9" name="Colour1">
    <vt:lpwstr>0,101,160</vt:lpwstr>
  </property>
</Properties>
</file>