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25"/>
  </p:notesMasterIdLst>
  <p:handoutMasterIdLst>
    <p:handoutMasterId r:id="rId26"/>
  </p:handoutMasterIdLst>
  <p:sldIdLst>
    <p:sldId id="256" r:id="rId5"/>
    <p:sldId id="257" r:id="rId6"/>
    <p:sldId id="262" r:id="rId7"/>
    <p:sldId id="258" r:id="rId8"/>
    <p:sldId id="259" r:id="rId9"/>
    <p:sldId id="263" r:id="rId10"/>
    <p:sldId id="268" r:id="rId11"/>
    <p:sldId id="264" r:id="rId12"/>
    <p:sldId id="267" r:id="rId13"/>
    <p:sldId id="269" r:id="rId14"/>
    <p:sldId id="270" r:id="rId15"/>
    <p:sldId id="278" r:id="rId16"/>
    <p:sldId id="272" r:id="rId17"/>
    <p:sldId id="273" r:id="rId18"/>
    <p:sldId id="274" r:id="rId19"/>
    <p:sldId id="279" r:id="rId20"/>
    <p:sldId id="276" r:id="rId21"/>
    <p:sldId id="277" r:id="rId22"/>
    <p:sldId id="265" r:id="rId23"/>
    <p:sldId id="261"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0"/>
    <a:srgbClr val="D51067"/>
    <a:srgbClr val="00833E"/>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414" y="-90"/>
      </p:cViewPr>
      <p:guideLst>
        <p:guide orient="horz" pos="1620"/>
        <p:guide pos="2880"/>
      </p:guideLst>
    </p:cSldViewPr>
  </p:slideViewPr>
  <p:notesTextViewPr>
    <p:cViewPr>
      <p:scale>
        <a:sx n="1" d="1"/>
        <a:sy n="1" d="1"/>
      </p:scale>
      <p:origin x="0" y="0"/>
    </p:cViewPr>
  </p:notesTextViewPr>
  <p:notesViewPr>
    <p:cSldViewPr>
      <p:cViewPr>
        <p:scale>
          <a:sx n="100" d="100"/>
          <a:sy n="100" d="100"/>
        </p:scale>
        <p:origin x="-2592" y="6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17FC9962-22A7-4B6F-A44D-4026F410EFE2}" type="slidenum">
              <a:rPr lang="zh-CN" altLang="en-US" sz="800" smtClean="0">
                <a:solidFill>
                  <a:srgbClr val="000000"/>
                </a:solidFill>
                <a:latin typeface="Arial"/>
              </a:rPr>
              <a:pPr/>
              <a:t>‹#›</a:t>
            </a:fld>
            <a:endParaRPr lang="zh-CN" altLang="en-US" sz="800">
              <a:solidFill>
                <a:srgbClr val="000000"/>
              </a:solidFill>
              <a:latin typeface="Arial"/>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1403431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31800" y="4716019"/>
            <a:ext cx="5994400" cy="3852037"/>
          </a:xfrm>
          <a:prstGeom prst="rect">
            <a:avLst/>
          </a:prstGeom>
        </p:spPr>
        <p:txBody>
          <a:bodyPr vert="horz" lIns="0" tIns="0" rIns="0" bIns="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a:defRPr>
            </a:lvl1pPr>
          </a:lstStyle>
          <a:p>
            <a:fld id="{0E4BA19C-BCC6-4515-BBC8-C91FF78B52F0}" type="slidenum">
              <a:rPr lang="zh-CN" altLang="en-US" smtClean="0"/>
              <a:pPr/>
              <a:t>‹#›</a:t>
            </a:fld>
            <a:endParaRPr lang="zh-CN" alt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3519382233"/>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a:ea typeface="+mn-ea"/>
        <a:cs typeface="+mn-cs"/>
      </a:defRPr>
    </a:lvl1pPr>
    <a:lvl2pPr marL="685800" indent="-228600" algn="l" defTabSz="914400" rtl="0" eaLnBrk="1" latinLnBrk="0" hangingPunct="1">
      <a:buClr>
        <a:srgbClr val="000000"/>
      </a:buClr>
      <a:buChar char="•"/>
      <a:defRPr sz="1200" kern="1200">
        <a:solidFill>
          <a:srgbClr val="000000"/>
        </a:solidFill>
        <a:latin typeface="Arial"/>
        <a:ea typeface="+mn-ea"/>
        <a:cs typeface="+mn-cs"/>
      </a:defRPr>
    </a:lvl2pPr>
    <a:lvl3pPr marL="1143000" indent="-228600" algn="l" defTabSz="914400" rtl="0" eaLnBrk="1" latinLnBrk="0" hangingPunct="1">
      <a:buClr>
        <a:srgbClr val="000000"/>
      </a:buClr>
      <a:buChar char="•"/>
      <a:defRPr sz="1200" kern="1200">
        <a:solidFill>
          <a:srgbClr val="000000"/>
        </a:solidFill>
        <a:latin typeface="Arial"/>
        <a:ea typeface="+mn-ea"/>
        <a:cs typeface="+mn-cs"/>
      </a:defRPr>
    </a:lvl3pPr>
    <a:lvl4pPr marL="1600200" indent="-228600" algn="l" defTabSz="914400" rtl="0" eaLnBrk="1" latinLnBrk="0" hangingPunct="1">
      <a:buClr>
        <a:srgbClr val="000000"/>
      </a:buClr>
      <a:buChar char="•"/>
      <a:defRPr sz="1200" kern="1200">
        <a:solidFill>
          <a:srgbClr val="000000"/>
        </a:solidFill>
        <a:latin typeface="Arial"/>
        <a:ea typeface="+mn-ea"/>
        <a:cs typeface="+mn-cs"/>
      </a:defRPr>
    </a:lvl4pPr>
    <a:lvl5pPr marL="2057400" indent="-228600" algn="l" defTabSz="914400" rtl="0" eaLnBrk="1" latinLnBrk="0" hangingPunct="1">
      <a:buClr>
        <a:srgbClr val="000000"/>
      </a:buClr>
      <a:buChar char="•"/>
      <a:defRPr sz="1200" kern="1200">
        <a:solidFill>
          <a:srgbClr val="000000"/>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7277273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0875622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1049802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425320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43554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5739118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35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8865000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8408499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535907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437589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8855781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1311283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242305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79728579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0606067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9154821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571479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776863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7082238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51416527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2279873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2224853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0975588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318705832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085775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6472245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80335470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8440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26448505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732395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7837444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4604253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2362671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2803751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587671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365598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989154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124635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2217657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9F9D2F46-BE7A-4BE5-868C-44CB20E94AB2}" type="slidenum">
              <a:rPr lang="zh-CN" altLang="en-US" smtClean="0"/>
              <a:t>‹#›</a:t>
            </a:fld>
            <a:endParaRPr lang="zh-CN" alt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2" name="Picture 1"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3"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4"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72326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225222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333673530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8245889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0.xml"/><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smtClean="0"/>
              <a:t>Hand-Held Environment Monitor</a:t>
            </a:r>
            <a:endParaRPr lang="en-GB" dirty="0"/>
          </a:p>
        </p:txBody>
      </p:sp>
      <p:sp>
        <p:nvSpPr>
          <p:cNvPr id="8" name="Subtitle 7"/>
          <p:cNvSpPr>
            <a:spLocks noGrp="1"/>
          </p:cNvSpPr>
          <p:nvPr>
            <p:ph type="subTitle" idx="1"/>
          </p:nvPr>
        </p:nvSpPr>
        <p:spPr/>
        <p:txBody>
          <a:bodyPr/>
          <a:lstStyle/>
          <a:p>
            <a:r>
              <a:rPr lang="en-GB" dirty="0" smtClean="0"/>
              <a:t>Hackathon </a:t>
            </a:r>
            <a:r>
              <a:rPr lang="en-GB" dirty="0" err="1" smtClean="0"/>
              <a:t>IoT</a:t>
            </a:r>
            <a:r>
              <a:rPr lang="en-GB" dirty="0"/>
              <a:t> </a:t>
            </a:r>
            <a:r>
              <a:rPr lang="en-GB" dirty="0" smtClean="0"/>
              <a:t>Project</a:t>
            </a:r>
            <a:endParaRPr lang="en-GB" dirty="0"/>
          </a:p>
        </p:txBody>
      </p:sp>
      <p:sp>
        <p:nvSpPr>
          <p:cNvPr id="2" name="CONTACTINFO"/>
          <p:cNvSpPr txBox="1"/>
          <p:nvPr/>
        </p:nvSpPr>
        <p:spPr>
          <a:xfrm>
            <a:off x="406400" y="39823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 Indicator</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153957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Temperature and Humidity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11</a:t>
            </a:fld>
            <a:endParaRPr lang="en-GB" dirty="0"/>
          </a:p>
        </p:txBody>
      </p:sp>
    </p:spTree>
    <p:extLst>
      <p:ext uri="{BB962C8B-B14F-4D97-AF65-F5344CB8AC3E}">
        <p14:creationId xmlns:p14="http://schemas.microsoft.com/office/powerpoint/2010/main" val="110743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Dust</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2" y="1419622"/>
            <a:ext cx="2952328" cy="2952328"/>
          </a:xfrm>
        </p:spPr>
      </p:pic>
      <p:sp>
        <p:nvSpPr>
          <p:cNvPr id="4" name="Content Placeholder 3"/>
          <p:cNvSpPr>
            <a:spLocks noGrp="1"/>
          </p:cNvSpPr>
          <p:nvPr>
            <p:ph sz="half" idx="2"/>
          </p:nvPr>
        </p:nvSpPr>
        <p:spPr>
          <a:xfrm>
            <a:off x="4320000" y="1267199"/>
            <a:ext cx="3731102" cy="3176759"/>
          </a:xfrm>
        </p:spPr>
        <p:txBody>
          <a:bodyPr/>
          <a:lstStyle/>
          <a:p>
            <a:r>
              <a:rPr lang="en-US" sz="1050" dirty="0" smtClean="0"/>
              <a:t>This </a:t>
            </a:r>
            <a:r>
              <a:rPr lang="en-US" sz="1050" dirty="0"/>
              <a:t>Dust Sensor measures the Particulate Matter level in air by counting the Lo Pulse Occupancy time(LPO time) in given time unit. LPO time is in proportion to PM concentration. This sensor can provide you pretty reliable data for air purifier system because it's still responsive to particulates whose </a:t>
            </a:r>
            <a:r>
              <a:rPr lang="en-US" sz="1050" dirty="0" smtClean="0"/>
              <a:t>diameter </a:t>
            </a:r>
            <a:r>
              <a:rPr lang="en-US" sz="1050" dirty="0"/>
              <a:t>is 1um</a:t>
            </a:r>
            <a:r>
              <a:rPr lang="en-US" sz="1050" dirty="0" smtClean="0"/>
              <a:t>.</a:t>
            </a:r>
          </a:p>
          <a:p>
            <a:pPr marL="0" indent="0">
              <a:buNone/>
            </a:pP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12</a:t>
            </a:fld>
            <a:endParaRPr lang="en-GB"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355726"/>
            <a:ext cx="4955323" cy="1857738"/>
          </a:xfrm>
          <a:prstGeom prst="rect">
            <a:avLst/>
          </a:prstGeom>
        </p:spPr>
      </p:pic>
    </p:spTree>
    <p:extLst>
      <p:ext uri="{BB962C8B-B14F-4D97-AF65-F5344CB8AC3E}">
        <p14:creationId xmlns:p14="http://schemas.microsoft.com/office/powerpoint/2010/main" val="91675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HCHO</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13</a:t>
            </a:fld>
            <a:endParaRPr lang="en-GB" dirty="0"/>
          </a:p>
        </p:txBody>
      </p:sp>
    </p:spTree>
    <p:extLst>
      <p:ext uri="{BB962C8B-B14F-4D97-AF65-F5344CB8AC3E}">
        <p14:creationId xmlns:p14="http://schemas.microsoft.com/office/powerpoint/2010/main" val="110743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CH4</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14</a:t>
            </a:fld>
            <a:endParaRPr lang="en-GB" dirty="0"/>
          </a:p>
        </p:txBody>
      </p:sp>
    </p:spTree>
    <p:extLst>
      <p:ext uri="{BB962C8B-B14F-4D97-AF65-F5344CB8AC3E}">
        <p14:creationId xmlns:p14="http://schemas.microsoft.com/office/powerpoint/2010/main" val="110743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Air Quality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15</a:t>
            </a:fld>
            <a:endParaRPr lang="en-GB" dirty="0"/>
          </a:p>
        </p:txBody>
      </p:sp>
    </p:spTree>
    <p:extLst>
      <p:ext uri="{BB962C8B-B14F-4D97-AF65-F5344CB8AC3E}">
        <p14:creationId xmlns:p14="http://schemas.microsoft.com/office/powerpoint/2010/main" val="110743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418376"/>
            <a:ext cx="3672408" cy="2621986"/>
          </a:xfrm>
        </p:spPr>
      </p:pic>
      <p:sp>
        <p:nvSpPr>
          <p:cNvPr id="5" name="灯片编号占位符 4"/>
          <p:cNvSpPr>
            <a:spLocks noGrp="1"/>
          </p:cNvSpPr>
          <p:nvPr>
            <p:ph type="sldNum" sz="quarter" idx="10"/>
          </p:nvPr>
        </p:nvSpPr>
        <p:spPr/>
        <p:txBody>
          <a:bodyPr/>
          <a:lstStyle/>
          <a:p>
            <a:fld id="{F7E2903A-6526-4E0B-828D-C31687035264}" type="slidenum">
              <a:rPr lang="en-GB" smtClean="0"/>
              <a:pPr/>
              <a:t>16</a:t>
            </a:fld>
            <a:endParaRPr lang="en-GB"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235576"/>
            <a:ext cx="1728192" cy="2439475"/>
          </a:xfrm>
          <a:prstGeom prst="rect">
            <a:avLst/>
          </a:prstGeom>
        </p:spPr>
      </p:pic>
      <p:sp>
        <p:nvSpPr>
          <p:cNvPr id="7" name="右箭头 6"/>
          <p:cNvSpPr/>
          <p:nvPr/>
        </p:nvSpPr>
        <p:spPr bwMode="auto">
          <a:xfrm>
            <a:off x="4067944" y="1851670"/>
            <a:ext cx="1944216" cy="21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sp>
        <p:nvSpPr>
          <p:cNvPr id="8" name="左箭头 7"/>
          <p:cNvSpPr/>
          <p:nvPr/>
        </p:nvSpPr>
        <p:spPr bwMode="auto">
          <a:xfrm>
            <a:off x="4067944" y="3147814"/>
            <a:ext cx="1944216" cy="21602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2180" y="2931790"/>
            <a:ext cx="2232248" cy="1335533"/>
          </a:xfrm>
          <a:prstGeom prst="rect">
            <a:avLst/>
          </a:prstGeom>
        </p:spPr>
      </p:pic>
    </p:spTree>
    <p:extLst>
      <p:ext uri="{BB962C8B-B14F-4D97-AF65-F5344CB8AC3E}">
        <p14:creationId xmlns:p14="http://schemas.microsoft.com/office/powerpoint/2010/main" val="3277749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Enhancement</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64354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Proposal</a:t>
            </a:r>
            <a:endParaRPr lang="en-GB" dirty="0"/>
          </a:p>
        </p:txBody>
      </p:sp>
      <p:sp>
        <p:nvSpPr>
          <p:cNvPr id="3" name="Content Placeholder 2"/>
          <p:cNvSpPr>
            <a:spLocks noGrp="1"/>
          </p:cNvSpPr>
          <p:nvPr>
            <p:ph idx="1"/>
          </p:nvPr>
        </p:nvSpPr>
        <p:spPr/>
        <p:txBody>
          <a:bodyPr/>
          <a:lstStyle/>
          <a:p>
            <a:r>
              <a:rPr lang="en-GB" dirty="0" smtClean="0"/>
              <a:t>Human Detecting</a:t>
            </a:r>
          </a:p>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18</a:t>
            </a:fld>
            <a:endParaRPr lang="en-GB" dirty="0"/>
          </a:p>
        </p:txBody>
      </p:sp>
    </p:spTree>
    <p:extLst>
      <p:ext uri="{BB962C8B-B14F-4D97-AF65-F5344CB8AC3E}">
        <p14:creationId xmlns:p14="http://schemas.microsoft.com/office/powerpoint/2010/main" val="37326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lstStyle/>
          <a:p>
            <a:endParaRPr lang="en-GB" dirty="0"/>
          </a:p>
        </p:txBody>
      </p:sp>
      <p:sp>
        <p:nvSpPr>
          <p:cNvPr id="4" name="Content Placeholder 3"/>
          <p:cNvSpPr>
            <a:spLocks noGrp="1"/>
          </p:cNvSpPr>
          <p:nvPr>
            <p:ph sz="half" idx="2"/>
          </p:nvPr>
        </p:nvSpPr>
        <p:spPr/>
        <p:txBody>
          <a:bodyPr/>
          <a:lstStyle/>
          <a:p>
            <a:endParaRPr lang="en-GB" dirty="0"/>
          </a:p>
        </p:txBody>
      </p:sp>
      <p:sp>
        <p:nvSpPr>
          <p:cNvPr id="6" name="灯片编号占位符 5"/>
          <p:cNvSpPr>
            <a:spLocks noGrp="1"/>
          </p:cNvSpPr>
          <p:nvPr>
            <p:ph type="sldNum" sz="quarter" idx="10"/>
          </p:nvPr>
        </p:nvSpPr>
        <p:spPr/>
        <p:txBody>
          <a:bodyPr/>
          <a:lstStyle/>
          <a:p>
            <a:fld id="{F7E2903A-6526-4E0B-828D-C31687035264}" type="slidenum">
              <a:rPr lang="en-GB" smtClean="0"/>
              <a:pPr/>
              <a:t>19</a:t>
            </a:fld>
            <a:endParaRPr lang="en-GB" dirty="0"/>
          </a:p>
        </p:txBody>
      </p:sp>
    </p:spTree>
    <p:extLst>
      <p:ext uri="{BB962C8B-B14F-4D97-AF65-F5344CB8AC3E}">
        <p14:creationId xmlns:p14="http://schemas.microsoft.com/office/powerpoint/2010/main" val="247198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dirty="0" smtClean="0"/>
              <a:t>With health we are interested in both indoor and outdoor air quality beside us. Though so many official monitoring station exist, they can’t offer </a:t>
            </a:r>
            <a:r>
              <a:rPr lang="en-GB" dirty="0"/>
              <a:t>more </a:t>
            </a:r>
            <a:r>
              <a:rPr lang="en-GB" dirty="0" smtClean="0"/>
              <a:t>accurate value for our office place. </a:t>
            </a:r>
          </a:p>
          <a:p>
            <a:r>
              <a:rPr lang="en-GB" dirty="0" smtClean="0"/>
              <a:t>Take this opportunity we use powerful </a:t>
            </a:r>
            <a:r>
              <a:rPr lang="en-GB" dirty="0" err="1" smtClean="0"/>
              <a:t>arduino</a:t>
            </a:r>
            <a:r>
              <a:rPr lang="en-GB" dirty="0" smtClean="0"/>
              <a:t> open-source resources to provide a cheapest solution of nongovernmental environment monitoring.</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2</a:t>
            </a:fld>
            <a:endParaRPr lang="en-GB" dirty="0"/>
          </a:p>
        </p:txBody>
      </p:sp>
    </p:spTree>
    <p:extLst>
      <p:ext uri="{BB962C8B-B14F-4D97-AF65-F5344CB8AC3E}">
        <p14:creationId xmlns:p14="http://schemas.microsoft.com/office/powerpoint/2010/main" val="3446196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ACTINFO"/>
          <p:cNvSpPr txBox="1"/>
          <p:nvPr/>
        </p:nvSpPr>
        <p:spPr>
          <a:xfrm>
            <a:off x="406400" y="40712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extLst>
      <p:ext uri="{BB962C8B-B14F-4D97-AF65-F5344CB8AC3E}">
        <p14:creationId xmlns:p14="http://schemas.microsoft.com/office/powerpoint/2010/main" val="314749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Hand-Held Environment Monitor(HHEM) is comprised of three parts:</a:t>
            </a:r>
          </a:p>
          <a:p>
            <a:r>
              <a:rPr lang="en-GB" dirty="0" smtClean="0"/>
              <a:t>Sampling Part</a:t>
            </a:r>
          </a:p>
          <a:p>
            <a:pPr marL="0" indent="0">
              <a:buNone/>
            </a:pPr>
            <a:r>
              <a:rPr lang="en-GB" dirty="0"/>
              <a:t> </a:t>
            </a:r>
            <a:r>
              <a:rPr lang="en-GB" dirty="0" smtClean="0"/>
              <a:t>    multiple sensors to supply accurate value</a:t>
            </a:r>
          </a:p>
          <a:p>
            <a:r>
              <a:rPr lang="en-GB" dirty="0" err="1" smtClean="0"/>
              <a:t>Analyzing</a:t>
            </a:r>
            <a:r>
              <a:rPr lang="en-GB" dirty="0" smtClean="0"/>
              <a:t> Part</a:t>
            </a:r>
          </a:p>
          <a:p>
            <a:pPr marL="0" indent="0">
              <a:buNone/>
            </a:pPr>
            <a:r>
              <a:rPr lang="en-GB" dirty="0"/>
              <a:t> </a:t>
            </a:r>
            <a:r>
              <a:rPr lang="en-GB" dirty="0" smtClean="0"/>
              <a:t>    calculate sampling value to output value </a:t>
            </a:r>
          </a:p>
          <a:p>
            <a:r>
              <a:rPr lang="en-GB" dirty="0" smtClean="0"/>
              <a:t>Displaying Part</a:t>
            </a:r>
          </a:p>
          <a:p>
            <a:pPr marL="0" indent="0">
              <a:buNone/>
            </a:pPr>
            <a:r>
              <a:rPr lang="en-GB" dirty="0"/>
              <a:t> </a:t>
            </a:r>
            <a:r>
              <a:rPr lang="en-GB" dirty="0" smtClean="0"/>
              <a:t>    multiple ways to display monitor value</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3</a:t>
            </a:fld>
            <a:endParaRPr lang="en-GB" dirty="0"/>
          </a:p>
        </p:txBody>
      </p:sp>
    </p:spTree>
    <p:extLst>
      <p:ext uri="{BB962C8B-B14F-4D97-AF65-F5344CB8AC3E}">
        <p14:creationId xmlns:p14="http://schemas.microsoft.com/office/powerpoint/2010/main" val="136877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Sampling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3326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sp>
        <p:nvSpPr>
          <p:cNvPr id="3" name="Content Placeholder 2"/>
          <p:cNvSpPr>
            <a:spLocks noGrp="1"/>
          </p:cNvSpPr>
          <p:nvPr>
            <p:ph idx="1"/>
          </p:nvPr>
        </p:nvSpPr>
        <p:spPr/>
        <p:txBody>
          <a:bodyPr/>
          <a:lstStyle/>
          <a:p>
            <a:r>
              <a:rPr lang="en-GB" dirty="0" smtClean="0"/>
              <a:t>Air Quality Sensor</a:t>
            </a:r>
          </a:p>
          <a:p>
            <a:r>
              <a:rPr lang="en-GB" dirty="0"/>
              <a:t>Temperature and Humidity </a:t>
            </a:r>
            <a:r>
              <a:rPr lang="en-GB" dirty="0" smtClean="0"/>
              <a:t>Sensor</a:t>
            </a:r>
          </a:p>
          <a:p>
            <a:r>
              <a:rPr lang="en-GB" dirty="0" smtClean="0"/>
              <a:t>Dust Sensor</a:t>
            </a:r>
          </a:p>
          <a:p>
            <a:r>
              <a:rPr lang="en-GB" dirty="0" smtClean="0"/>
              <a:t>Gas Sensor(MQ2)</a:t>
            </a:r>
          </a:p>
          <a:p>
            <a:r>
              <a:rPr lang="en-GB" dirty="0" smtClean="0"/>
              <a:t>HCHO Sensor</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5</a:t>
            </a:fld>
            <a:endParaRPr lang="en-GB" dirty="0"/>
          </a:p>
        </p:txBody>
      </p:sp>
    </p:spTree>
    <p:extLst>
      <p:ext uri="{BB962C8B-B14F-4D97-AF65-F5344CB8AC3E}">
        <p14:creationId xmlns:p14="http://schemas.microsoft.com/office/powerpoint/2010/main" val="172523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err="1"/>
              <a:t>Analyzing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09975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Control Board</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6" y="1563638"/>
            <a:ext cx="3600400" cy="2315012"/>
          </a:xfrm>
        </p:spPr>
      </p:pic>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9992" y="915566"/>
            <a:ext cx="3384376" cy="3364623"/>
          </a:xfrm>
        </p:spPr>
      </p:pic>
      <p:sp>
        <p:nvSpPr>
          <p:cNvPr id="6" name="灯片编号占位符 5"/>
          <p:cNvSpPr>
            <a:spLocks noGrp="1"/>
          </p:cNvSpPr>
          <p:nvPr>
            <p:ph type="sldNum" sz="quarter" idx="10"/>
          </p:nvPr>
        </p:nvSpPr>
        <p:spPr/>
        <p:txBody>
          <a:bodyPr/>
          <a:lstStyle/>
          <a:p>
            <a:fld id="{F7E2903A-6526-4E0B-828D-C31687035264}" type="slidenum">
              <a:rPr lang="en-GB" smtClean="0"/>
              <a:pPr/>
              <a:t>7</a:t>
            </a:fld>
            <a:endParaRPr lang="en-GB" dirty="0"/>
          </a:p>
        </p:txBody>
      </p:sp>
    </p:spTree>
    <p:extLst>
      <p:ext uri="{BB962C8B-B14F-4D97-AF65-F5344CB8AC3E}">
        <p14:creationId xmlns:p14="http://schemas.microsoft.com/office/powerpoint/2010/main" val="276814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a:t>Displaying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58280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OLED &amp; Network</a:t>
            </a:r>
            <a:endParaRPr lang="en-GB" dirty="0"/>
          </a:p>
        </p:txBody>
      </p:sp>
      <p:sp>
        <p:nvSpPr>
          <p:cNvPr id="3" name="Content Placeholder 2"/>
          <p:cNvSpPr>
            <a:spLocks noGrp="1"/>
          </p:cNvSpPr>
          <p:nvPr>
            <p:ph idx="1"/>
          </p:nvPr>
        </p:nvSpPr>
        <p:spPr/>
        <p:txBody>
          <a:bodyPr/>
          <a:lstStyle/>
          <a:p>
            <a:r>
              <a:rPr lang="en-GB" dirty="0" smtClean="0"/>
              <a:t>OLED Display 128X64</a:t>
            </a:r>
          </a:p>
          <a:p>
            <a:r>
              <a:rPr lang="en-GB" dirty="0" smtClean="0"/>
              <a:t>Yun Shield Arduino</a:t>
            </a:r>
          </a:p>
        </p:txBody>
      </p:sp>
      <p:sp>
        <p:nvSpPr>
          <p:cNvPr id="5" name="灯片编号占位符 4"/>
          <p:cNvSpPr>
            <a:spLocks noGrp="1"/>
          </p:cNvSpPr>
          <p:nvPr>
            <p:ph type="sldNum" sz="quarter" idx="10"/>
          </p:nvPr>
        </p:nvSpPr>
        <p:spPr/>
        <p:txBody>
          <a:bodyPr/>
          <a:lstStyle/>
          <a:p>
            <a:fld id="{F7E2903A-6526-4E0B-828D-C31687035264}" type="slidenum">
              <a:rPr lang="en-GB" smtClean="0"/>
              <a:pPr/>
              <a:t>9</a:t>
            </a:fld>
            <a:endParaRPr lang="en-GB" dirty="0"/>
          </a:p>
        </p:txBody>
      </p:sp>
    </p:spTree>
    <p:extLst>
      <p:ext uri="{BB962C8B-B14F-4D97-AF65-F5344CB8AC3E}">
        <p14:creationId xmlns:p14="http://schemas.microsoft.com/office/powerpoint/2010/main" val="4144393374"/>
      </p:ext>
    </p:extLst>
  </p:cSld>
  <p:clrMapOvr>
    <a:masterClrMapping/>
  </p:clrMapOvr>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ietoWide.potx" id="{407FC52C-B31F-416B-B0DF-E64EDCAD1AAD}" vid="{D1606DFC-6FAD-4E06-AAC4-8659CF7D3AA4}"/>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ietoWide.potx" id="{407FC52C-B31F-416B-B0DF-E64EDCAD1AAD}" vid="{28909277-7591-4C81-9516-753778D0A93A}"/>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ietoWide.potx" id="{407FC52C-B31F-416B-B0DF-E64EDCAD1AAD}" vid="{21F28A9E-4B05-468D-95BF-99C04B67B517}"/>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ietoWide.potx" id="{407FC52C-B31F-416B-B0DF-E64EDCAD1AAD}" vid="{F89F9D2D-6F40-4A37-93D4-5871285F8B21}"/>
    </a:ext>
  </a:extLst>
</a:theme>
</file>

<file path=ppt/theme/theme5.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TietoWide</Template>
  <TotalTime>173</TotalTime>
  <Words>227</Words>
  <Application>Microsoft Office PowerPoint</Application>
  <PresentationFormat>全屏显示(16:9)</PresentationFormat>
  <Paragraphs>65</Paragraphs>
  <Slides>20</Slides>
  <Notes>0</Notes>
  <HiddenSlides>0</HiddenSlides>
  <MMClips>0</MMClips>
  <ScaleCrop>false</ScaleCrop>
  <HeadingPairs>
    <vt:vector size="4" baseType="variant">
      <vt:variant>
        <vt:lpstr>主题</vt:lpstr>
      </vt:variant>
      <vt:variant>
        <vt:i4>4</vt:i4>
      </vt:variant>
      <vt:variant>
        <vt:lpstr>幻灯片标题</vt:lpstr>
      </vt:variant>
      <vt:variant>
        <vt:i4>20</vt:i4>
      </vt:variant>
    </vt:vector>
  </HeadingPairs>
  <TitlesOfParts>
    <vt:vector size="24" baseType="lpstr">
      <vt:lpstr>Content page blue</vt:lpstr>
      <vt:lpstr>Content page red</vt:lpstr>
      <vt:lpstr>Content page green</vt:lpstr>
      <vt:lpstr>Content page orange</vt:lpstr>
      <vt:lpstr>Hand-Held Environment Monitor</vt:lpstr>
      <vt:lpstr>Background</vt:lpstr>
      <vt:lpstr>Overview</vt:lpstr>
      <vt:lpstr>Sampling</vt:lpstr>
      <vt:lpstr>Sensors</vt:lpstr>
      <vt:lpstr>Analyzing</vt:lpstr>
      <vt:lpstr>Main Control Board</vt:lpstr>
      <vt:lpstr>Displaying</vt:lpstr>
      <vt:lpstr>OLED &amp; Network</vt:lpstr>
      <vt:lpstr>Monitor Indicator</vt:lpstr>
      <vt:lpstr>Temperature and Humidity</vt:lpstr>
      <vt:lpstr>Dust</vt:lpstr>
      <vt:lpstr>HCHO</vt:lpstr>
      <vt:lpstr>CH4</vt:lpstr>
      <vt:lpstr>Air Quality</vt:lpstr>
      <vt:lpstr>Scenario</vt:lpstr>
      <vt:lpstr>Enhancement</vt:lpstr>
      <vt:lpstr>Proposal</vt:lpstr>
      <vt:lpstr>PowerPoint 演示文稿</vt:lpstr>
      <vt:lpstr>PowerPoint 演示文稿</vt:lpstr>
    </vt:vector>
  </TitlesOfParts>
  <Company>Tieto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Pan</dc:creator>
  <cp:lastModifiedBy>Hu Pan</cp:lastModifiedBy>
  <cp:revision>42</cp:revision>
  <dcterms:created xsi:type="dcterms:W3CDTF">2015-10-15T06:54:23Z</dcterms:created>
  <dcterms:modified xsi:type="dcterms:W3CDTF">2015-10-15T10:24:59Z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