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73" r:id="rId1"/>
  </p:sldMasterIdLst>
  <p:notesMasterIdLst>
    <p:notesMasterId r:id="rId24"/>
  </p:notesMasterIdLst>
  <p:sldIdLst>
    <p:sldId id="256" r:id="rId2"/>
    <p:sldId id="257" r:id="rId3"/>
    <p:sldId id="258" r:id="rId4"/>
    <p:sldId id="327" r:id="rId5"/>
    <p:sldId id="270" r:id="rId6"/>
    <p:sldId id="348" r:id="rId7"/>
    <p:sldId id="393" r:id="rId8"/>
    <p:sldId id="394" r:id="rId9"/>
    <p:sldId id="395" r:id="rId10"/>
    <p:sldId id="396" r:id="rId11"/>
    <p:sldId id="397" r:id="rId12"/>
    <p:sldId id="398" r:id="rId13"/>
    <p:sldId id="399" r:id="rId14"/>
    <p:sldId id="400" r:id="rId15"/>
    <p:sldId id="401" r:id="rId16"/>
    <p:sldId id="404" r:id="rId17"/>
    <p:sldId id="402" r:id="rId18"/>
    <p:sldId id="405" r:id="rId19"/>
    <p:sldId id="403" r:id="rId20"/>
    <p:sldId id="406" r:id="rId21"/>
    <p:sldId id="374"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6327"/>
  </p:normalViewPr>
  <p:slideViewPr>
    <p:cSldViewPr snapToGrid="0" snapToObjects="1">
      <p:cViewPr varScale="1">
        <p:scale>
          <a:sx n="151" d="100"/>
          <a:sy n="151" d="100"/>
        </p:scale>
        <p:origin x="21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B3068-1656-4E14-9DA1-111C649C96BB}"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en-US"/>
        </a:p>
      </dgm:t>
    </dgm:pt>
    <dgm:pt modelId="{D1AF2E6E-0021-4303-8379-66BE1430650A}">
      <dgm:prSet/>
      <dgm:spPr/>
      <dgm:t>
        <a:bodyPr/>
        <a:lstStyle/>
        <a:p>
          <a:r>
            <a:rPr lang="fr-FR" b="1"/>
            <a:t>Introduction</a:t>
          </a:r>
          <a:endParaRPr lang="en-US"/>
        </a:p>
      </dgm:t>
    </dgm:pt>
    <dgm:pt modelId="{5FA88A50-90BD-4C79-A32E-DC6B7C962BB9}" type="parTrans" cxnId="{4E3410E7-1B0F-4519-8274-4287BEC3C75A}">
      <dgm:prSet/>
      <dgm:spPr/>
      <dgm:t>
        <a:bodyPr/>
        <a:lstStyle/>
        <a:p>
          <a:endParaRPr lang="en-US"/>
        </a:p>
      </dgm:t>
    </dgm:pt>
    <dgm:pt modelId="{EBC51143-081A-4DF4-A5AC-2CE06EFE5D52}" type="sibTrans" cxnId="{4E3410E7-1B0F-4519-8274-4287BEC3C75A}">
      <dgm:prSet/>
      <dgm:spPr/>
      <dgm:t>
        <a:bodyPr/>
        <a:lstStyle/>
        <a:p>
          <a:endParaRPr lang="en-US"/>
        </a:p>
      </dgm:t>
    </dgm:pt>
    <dgm:pt modelId="{EDF25CFC-016F-48F5-AEFC-0CFA205191AE}">
      <dgm:prSet/>
      <dgm:spPr/>
      <dgm:t>
        <a:bodyPr/>
        <a:lstStyle/>
        <a:p>
          <a:r>
            <a:rPr lang="fr-FR" b="1" dirty="0"/>
            <a:t>01 – Présentation du jeu de données</a:t>
          </a:r>
          <a:endParaRPr lang="en-US" dirty="0"/>
        </a:p>
      </dgm:t>
    </dgm:pt>
    <dgm:pt modelId="{7D0CD8A0-75B7-4498-B741-D8046ACB3D4F}" type="parTrans" cxnId="{F9DC0EB2-85C1-412F-9C3C-A0991F42AEB6}">
      <dgm:prSet/>
      <dgm:spPr/>
      <dgm:t>
        <a:bodyPr/>
        <a:lstStyle/>
        <a:p>
          <a:endParaRPr lang="en-US"/>
        </a:p>
      </dgm:t>
    </dgm:pt>
    <dgm:pt modelId="{36971873-9389-4C48-9FCA-BD86A035C11E}" type="sibTrans" cxnId="{F9DC0EB2-85C1-412F-9C3C-A0991F42AEB6}">
      <dgm:prSet/>
      <dgm:spPr/>
      <dgm:t>
        <a:bodyPr/>
        <a:lstStyle/>
        <a:p>
          <a:endParaRPr lang="en-US"/>
        </a:p>
      </dgm:t>
    </dgm:pt>
    <dgm:pt modelId="{DDF684A8-B5FA-4EBF-A441-E1B0FF5CC257}">
      <dgm:prSet/>
      <dgm:spPr/>
      <dgm:t>
        <a:bodyPr/>
        <a:lstStyle/>
        <a:p>
          <a:r>
            <a:rPr lang="fr-FR" b="1" dirty="0"/>
            <a:t>03 – Présentation de l’environnement Big Data, S3 et EMR</a:t>
          </a:r>
          <a:endParaRPr lang="en-US" dirty="0"/>
        </a:p>
      </dgm:t>
    </dgm:pt>
    <dgm:pt modelId="{01FD87AD-028C-43BF-98A3-1C6B12C3176D}" type="parTrans" cxnId="{2EBD8F79-F41C-42B8-850C-C818CF8A1DFF}">
      <dgm:prSet/>
      <dgm:spPr/>
      <dgm:t>
        <a:bodyPr/>
        <a:lstStyle/>
        <a:p>
          <a:endParaRPr lang="en-US"/>
        </a:p>
      </dgm:t>
    </dgm:pt>
    <dgm:pt modelId="{7ACCF545-CED4-4648-A4B4-ED2204E4CBB6}" type="sibTrans" cxnId="{2EBD8F79-F41C-42B8-850C-C818CF8A1DFF}">
      <dgm:prSet/>
      <dgm:spPr/>
      <dgm:t>
        <a:bodyPr/>
        <a:lstStyle/>
        <a:p>
          <a:endParaRPr lang="en-US"/>
        </a:p>
      </dgm:t>
    </dgm:pt>
    <dgm:pt modelId="{F042EA2A-430F-FD41-9047-DF625267038A}">
      <dgm:prSet/>
      <dgm:spPr/>
      <dgm:t>
        <a:bodyPr/>
        <a:lstStyle/>
        <a:p>
          <a:r>
            <a:rPr lang="fr-FR" b="1" kern="1200" dirty="0"/>
            <a:t>04 – Présentation de la chaine de traitement des images</a:t>
          </a:r>
        </a:p>
      </dgm:t>
    </dgm:pt>
    <dgm:pt modelId="{9F018C25-6C06-624A-A665-CC90108EEB14}" type="parTrans" cxnId="{EE17CC00-8906-6442-9730-BEA0913B52EC}">
      <dgm:prSet/>
      <dgm:spPr/>
      <dgm:t>
        <a:bodyPr/>
        <a:lstStyle/>
        <a:p>
          <a:endParaRPr lang="fr-FR"/>
        </a:p>
      </dgm:t>
    </dgm:pt>
    <dgm:pt modelId="{9ACC78D8-9C6B-6F44-BAE4-6E48945265EC}" type="sibTrans" cxnId="{EE17CC00-8906-6442-9730-BEA0913B52EC}">
      <dgm:prSet/>
      <dgm:spPr/>
      <dgm:t>
        <a:bodyPr/>
        <a:lstStyle/>
        <a:p>
          <a:endParaRPr lang="fr-FR"/>
        </a:p>
      </dgm:t>
    </dgm:pt>
    <dgm:pt modelId="{7484C317-3FC4-4555-935B-76CCE24AB6E2}">
      <dgm:prSet/>
      <dgm:spPr/>
      <dgm:t>
        <a:bodyPr/>
        <a:lstStyle/>
        <a:p>
          <a:r>
            <a:rPr lang="fr-FR" b="1" dirty="0"/>
            <a:t>02 – Présentation de la Big Data</a:t>
          </a:r>
          <a:endParaRPr lang="en-US" dirty="0"/>
        </a:p>
      </dgm:t>
    </dgm:pt>
    <dgm:pt modelId="{A0F34EFA-954B-4314-BD19-EBDAE7CF663D}" type="sibTrans" cxnId="{D4911C03-0476-4D33-9893-FD35B38AD39E}">
      <dgm:prSet/>
      <dgm:spPr/>
      <dgm:t>
        <a:bodyPr/>
        <a:lstStyle/>
        <a:p>
          <a:endParaRPr lang="en-US"/>
        </a:p>
      </dgm:t>
    </dgm:pt>
    <dgm:pt modelId="{45556B0C-636B-447E-82DF-8989E27722BE}" type="parTrans" cxnId="{D4911C03-0476-4D33-9893-FD35B38AD39E}">
      <dgm:prSet/>
      <dgm:spPr/>
      <dgm:t>
        <a:bodyPr/>
        <a:lstStyle/>
        <a:p>
          <a:endParaRPr lang="en-US"/>
        </a:p>
      </dgm:t>
    </dgm:pt>
    <dgm:pt modelId="{50A119BB-1F95-5146-9290-1D4FCFA423ED}">
      <dgm:prSet/>
      <dgm:spPr/>
      <dgm:t>
        <a:bodyPr/>
        <a:lstStyle/>
        <a:p>
          <a:r>
            <a:rPr lang="fr-FR" b="1" kern="1200" dirty="0"/>
            <a:t>Synthèse et Conclusion </a:t>
          </a:r>
        </a:p>
      </dgm:t>
    </dgm:pt>
    <dgm:pt modelId="{4633E9AF-E8CA-E643-A045-60E1D49DAD01}" type="parTrans" cxnId="{7BE01498-824F-C849-9334-521AC35643A1}">
      <dgm:prSet/>
      <dgm:spPr/>
      <dgm:t>
        <a:bodyPr/>
        <a:lstStyle/>
        <a:p>
          <a:endParaRPr lang="fr-FR"/>
        </a:p>
      </dgm:t>
    </dgm:pt>
    <dgm:pt modelId="{D80B3802-DF45-174A-9B40-24D443BD480B}" type="sibTrans" cxnId="{7BE01498-824F-C849-9334-521AC35643A1}">
      <dgm:prSet/>
      <dgm:spPr/>
      <dgm:t>
        <a:bodyPr/>
        <a:lstStyle/>
        <a:p>
          <a:endParaRPr lang="en-US"/>
        </a:p>
      </dgm:t>
    </dgm:pt>
    <dgm:pt modelId="{E74F29AA-EBE6-FA47-B741-4F7C507A2C47}">
      <dgm:prSet/>
      <dgm:spPr/>
      <dgm:t>
        <a:bodyPr/>
        <a:lstStyle/>
        <a:p>
          <a:r>
            <a:rPr lang="fr-FR" b="1" dirty="0"/>
            <a:t>05 - Démonstration d’exécution du script </a:t>
          </a:r>
        </a:p>
      </dgm:t>
    </dgm:pt>
    <dgm:pt modelId="{5AD639C0-508F-1842-9432-D119D0EA4598}" type="parTrans" cxnId="{80CABAE8-171F-7144-972B-DD12F7DAF556}">
      <dgm:prSet/>
      <dgm:spPr/>
      <dgm:t>
        <a:bodyPr/>
        <a:lstStyle/>
        <a:p>
          <a:endParaRPr lang="fr-FR"/>
        </a:p>
      </dgm:t>
    </dgm:pt>
    <dgm:pt modelId="{1B17C3D3-76BA-184F-85A1-F5D380377836}" type="sibTrans" cxnId="{80CABAE8-171F-7144-972B-DD12F7DAF556}">
      <dgm:prSet/>
      <dgm:spPr/>
      <dgm:t>
        <a:bodyPr/>
        <a:lstStyle/>
        <a:p>
          <a:endParaRPr lang="fr-FR"/>
        </a:p>
      </dgm:t>
    </dgm:pt>
    <dgm:pt modelId="{45E90CE0-1C45-FE4D-80B2-8DE47BBA6244}" type="pres">
      <dgm:prSet presAssocID="{4ADB3068-1656-4E14-9DA1-111C649C96BB}" presName="linear" presStyleCnt="0">
        <dgm:presLayoutVars>
          <dgm:animLvl val="lvl"/>
          <dgm:resizeHandles val="exact"/>
        </dgm:presLayoutVars>
      </dgm:prSet>
      <dgm:spPr/>
    </dgm:pt>
    <dgm:pt modelId="{7B50CA05-411B-C74A-A949-B42EB6388BBB}" type="pres">
      <dgm:prSet presAssocID="{D1AF2E6E-0021-4303-8379-66BE1430650A}" presName="parentText" presStyleLbl="node1" presStyleIdx="0" presStyleCnt="7">
        <dgm:presLayoutVars>
          <dgm:chMax val="0"/>
          <dgm:bulletEnabled val="1"/>
        </dgm:presLayoutVars>
      </dgm:prSet>
      <dgm:spPr/>
    </dgm:pt>
    <dgm:pt modelId="{06FBEAC9-94FE-DA40-92B5-AB2CCC0A7CD0}" type="pres">
      <dgm:prSet presAssocID="{EBC51143-081A-4DF4-A5AC-2CE06EFE5D52}" presName="spacer" presStyleCnt="0"/>
      <dgm:spPr/>
    </dgm:pt>
    <dgm:pt modelId="{DC4825F5-E8CD-1440-A842-622BB85F36CE}" type="pres">
      <dgm:prSet presAssocID="{EDF25CFC-016F-48F5-AEFC-0CFA205191AE}" presName="parentText" presStyleLbl="node1" presStyleIdx="1" presStyleCnt="7">
        <dgm:presLayoutVars>
          <dgm:chMax val="0"/>
          <dgm:bulletEnabled val="1"/>
        </dgm:presLayoutVars>
      </dgm:prSet>
      <dgm:spPr/>
    </dgm:pt>
    <dgm:pt modelId="{472B37BD-3125-B249-918E-D4E2920FDD8C}" type="pres">
      <dgm:prSet presAssocID="{36971873-9389-4C48-9FCA-BD86A035C11E}" presName="spacer" presStyleCnt="0"/>
      <dgm:spPr/>
    </dgm:pt>
    <dgm:pt modelId="{385FFCF8-73F8-EE4D-9E27-C62812781797}" type="pres">
      <dgm:prSet presAssocID="{7484C317-3FC4-4555-935B-76CCE24AB6E2}" presName="parentText" presStyleLbl="node1" presStyleIdx="2" presStyleCnt="7">
        <dgm:presLayoutVars>
          <dgm:chMax val="0"/>
          <dgm:bulletEnabled val="1"/>
        </dgm:presLayoutVars>
      </dgm:prSet>
      <dgm:spPr/>
    </dgm:pt>
    <dgm:pt modelId="{D0E90FCE-AFA0-2942-B78D-98A5D64125E5}" type="pres">
      <dgm:prSet presAssocID="{A0F34EFA-954B-4314-BD19-EBDAE7CF663D}" presName="spacer" presStyleCnt="0"/>
      <dgm:spPr/>
    </dgm:pt>
    <dgm:pt modelId="{2A4B5E85-3868-D14B-BA03-0506AE3AF72A}" type="pres">
      <dgm:prSet presAssocID="{DDF684A8-B5FA-4EBF-A441-E1B0FF5CC257}" presName="parentText" presStyleLbl="node1" presStyleIdx="3" presStyleCnt="7">
        <dgm:presLayoutVars>
          <dgm:chMax val="0"/>
          <dgm:bulletEnabled val="1"/>
        </dgm:presLayoutVars>
      </dgm:prSet>
      <dgm:spPr/>
    </dgm:pt>
    <dgm:pt modelId="{41AB1CA8-D130-7A42-97BD-BF073AE86CBA}" type="pres">
      <dgm:prSet presAssocID="{7ACCF545-CED4-4648-A4B4-ED2204E4CBB6}" presName="spacer" presStyleCnt="0"/>
      <dgm:spPr/>
    </dgm:pt>
    <dgm:pt modelId="{AC65A991-701C-B64D-B7C7-7ED88FD914FF}" type="pres">
      <dgm:prSet presAssocID="{F042EA2A-430F-FD41-9047-DF625267038A}" presName="parentText" presStyleLbl="node1" presStyleIdx="4" presStyleCnt="7">
        <dgm:presLayoutVars>
          <dgm:chMax val="0"/>
          <dgm:bulletEnabled val="1"/>
        </dgm:presLayoutVars>
      </dgm:prSet>
      <dgm:spPr/>
    </dgm:pt>
    <dgm:pt modelId="{F055B593-59C9-AF49-BFAE-F3683626030E}" type="pres">
      <dgm:prSet presAssocID="{9ACC78D8-9C6B-6F44-BAE4-6E48945265EC}" presName="spacer" presStyleCnt="0"/>
      <dgm:spPr/>
    </dgm:pt>
    <dgm:pt modelId="{C9681962-BDCE-7A4D-B7AC-C1BCE516E9E8}" type="pres">
      <dgm:prSet presAssocID="{E74F29AA-EBE6-FA47-B741-4F7C507A2C47}" presName="parentText" presStyleLbl="node1" presStyleIdx="5" presStyleCnt="7">
        <dgm:presLayoutVars>
          <dgm:chMax val="0"/>
          <dgm:bulletEnabled val="1"/>
        </dgm:presLayoutVars>
      </dgm:prSet>
      <dgm:spPr/>
    </dgm:pt>
    <dgm:pt modelId="{8265D3A9-0B5F-EC4E-889B-98930A69A5A1}" type="pres">
      <dgm:prSet presAssocID="{1B17C3D3-76BA-184F-85A1-F5D380377836}" presName="spacer" presStyleCnt="0"/>
      <dgm:spPr/>
    </dgm:pt>
    <dgm:pt modelId="{D9627313-7435-A64C-A204-1F17C4F579A0}" type="pres">
      <dgm:prSet presAssocID="{50A119BB-1F95-5146-9290-1D4FCFA423ED}" presName="parentText" presStyleLbl="node1" presStyleIdx="6" presStyleCnt="7">
        <dgm:presLayoutVars>
          <dgm:chMax val="0"/>
          <dgm:bulletEnabled val="1"/>
        </dgm:presLayoutVars>
      </dgm:prSet>
      <dgm:spPr/>
    </dgm:pt>
  </dgm:ptLst>
  <dgm:cxnLst>
    <dgm:cxn modelId="{EE17CC00-8906-6442-9730-BEA0913B52EC}" srcId="{4ADB3068-1656-4E14-9DA1-111C649C96BB}" destId="{F042EA2A-430F-FD41-9047-DF625267038A}" srcOrd="4" destOrd="0" parTransId="{9F018C25-6C06-624A-A665-CC90108EEB14}" sibTransId="{9ACC78D8-9C6B-6F44-BAE4-6E48945265EC}"/>
    <dgm:cxn modelId="{D4911C03-0476-4D33-9893-FD35B38AD39E}" srcId="{4ADB3068-1656-4E14-9DA1-111C649C96BB}" destId="{7484C317-3FC4-4555-935B-76CCE24AB6E2}" srcOrd="2" destOrd="0" parTransId="{45556B0C-636B-447E-82DF-8989E27722BE}" sibTransId="{A0F34EFA-954B-4314-BD19-EBDAE7CF663D}"/>
    <dgm:cxn modelId="{2E7AAC03-D1FB-D146-9F1C-1D6893263B45}" type="presOf" srcId="{F042EA2A-430F-FD41-9047-DF625267038A}" destId="{AC65A991-701C-B64D-B7C7-7ED88FD914FF}" srcOrd="0" destOrd="0" presId="urn:microsoft.com/office/officeart/2005/8/layout/vList2"/>
    <dgm:cxn modelId="{8A435B05-F8E4-214C-8BB5-3182D7AB7D9D}" type="presOf" srcId="{7484C317-3FC4-4555-935B-76CCE24AB6E2}" destId="{385FFCF8-73F8-EE4D-9E27-C62812781797}" srcOrd="0" destOrd="0" presId="urn:microsoft.com/office/officeart/2005/8/layout/vList2"/>
    <dgm:cxn modelId="{6157AB11-296A-F04B-B935-A6166925F164}" type="presOf" srcId="{EDF25CFC-016F-48F5-AEFC-0CFA205191AE}" destId="{DC4825F5-E8CD-1440-A842-622BB85F36CE}" srcOrd="0" destOrd="0" presId="urn:microsoft.com/office/officeart/2005/8/layout/vList2"/>
    <dgm:cxn modelId="{32B45215-0A50-C84E-B399-F5FF2CB9D626}" type="presOf" srcId="{DDF684A8-B5FA-4EBF-A441-E1B0FF5CC257}" destId="{2A4B5E85-3868-D14B-BA03-0506AE3AF72A}" srcOrd="0" destOrd="0" presId="urn:microsoft.com/office/officeart/2005/8/layout/vList2"/>
    <dgm:cxn modelId="{C057F01A-903C-D141-A122-CDE9FA2F5B01}" type="presOf" srcId="{E74F29AA-EBE6-FA47-B741-4F7C507A2C47}" destId="{C9681962-BDCE-7A4D-B7AC-C1BCE516E9E8}" srcOrd="0" destOrd="0" presId="urn:microsoft.com/office/officeart/2005/8/layout/vList2"/>
    <dgm:cxn modelId="{83FC8945-FFD9-1A46-A6EF-C2D04478B482}" type="presOf" srcId="{4ADB3068-1656-4E14-9DA1-111C649C96BB}" destId="{45E90CE0-1C45-FE4D-80B2-8DE47BBA6244}" srcOrd="0" destOrd="0" presId="urn:microsoft.com/office/officeart/2005/8/layout/vList2"/>
    <dgm:cxn modelId="{2EBD8F79-F41C-42B8-850C-C818CF8A1DFF}" srcId="{4ADB3068-1656-4E14-9DA1-111C649C96BB}" destId="{DDF684A8-B5FA-4EBF-A441-E1B0FF5CC257}" srcOrd="3" destOrd="0" parTransId="{01FD87AD-028C-43BF-98A3-1C6B12C3176D}" sibTransId="{7ACCF545-CED4-4648-A4B4-ED2204E4CBB6}"/>
    <dgm:cxn modelId="{7A8DC681-AD34-0944-9834-BFF932C55AB9}" type="presOf" srcId="{50A119BB-1F95-5146-9290-1D4FCFA423ED}" destId="{D9627313-7435-A64C-A204-1F17C4F579A0}" srcOrd="0" destOrd="0" presId="urn:microsoft.com/office/officeart/2005/8/layout/vList2"/>
    <dgm:cxn modelId="{7BE01498-824F-C849-9334-521AC35643A1}" srcId="{4ADB3068-1656-4E14-9DA1-111C649C96BB}" destId="{50A119BB-1F95-5146-9290-1D4FCFA423ED}" srcOrd="6" destOrd="0" parTransId="{4633E9AF-E8CA-E643-A045-60E1D49DAD01}" sibTransId="{D80B3802-DF45-174A-9B40-24D443BD480B}"/>
    <dgm:cxn modelId="{F9DC0EB2-85C1-412F-9C3C-A0991F42AEB6}" srcId="{4ADB3068-1656-4E14-9DA1-111C649C96BB}" destId="{EDF25CFC-016F-48F5-AEFC-0CFA205191AE}" srcOrd="1" destOrd="0" parTransId="{7D0CD8A0-75B7-4498-B741-D8046ACB3D4F}" sibTransId="{36971873-9389-4C48-9FCA-BD86A035C11E}"/>
    <dgm:cxn modelId="{4E3410E7-1B0F-4519-8274-4287BEC3C75A}" srcId="{4ADB3068-1656-4E14-9DA1-111C649C96BB}" destId="{D1AF2E6E-0021-4303-8379-66BE1430650A}" srcOrd="0" destOrd="0" parTransId="{5FA88A50-90BD-4C79-A32E-DC6B7C962BB9}" sibTransId="{EBC51143-081A-4DF4-A5AC-2CE06EFE5D52}"/>
    <dgm:cxn modelId="{80CABAE8-171F-7144-972B-DD12F7DAF556}" srcId="{4ADB3068-1656-4E14-9DA1-111C649C96BB}" destId="{E74F29AA-EBE6-FA47-B741-4F7C507A2C47}" srcOrd="5" destOrd="0" parTransId="{5AD639C0-508F-1842-9432-D119D0EA4598}" sibTransId="{1B17C3D3-76BA-184F-85A1-F5D380377836}"/>
    <dgm:cxn modelId="{996DB4ED-33EC-9049-B5B3-F2B86C75E564}" type="presOf" srcId="{D1AF2E6E-0021-4303-8379-66BE1430650A}" destId="{7B50CA05-411B-C74A-A949-B42EB6388BBB}" srcOrd="0" destOrd="0" presId="urn:microsoft.com/office/officeart/2005/8/layout/vList2"/>
    <dgm:cxn modelId="{DC2E31B5-E19A-F340-B67E-0BFE9E034C00}" type="presParOf" srcId="{45E90CE0-1C45-FE4D-80B2-8DE47BBA6244}" destId="{7B50CA05-411B-C74A-A949-B42EB6388BBB}" srcOrd="0" destOrd="0" presId="urn:microsoft.com/office/officeart/2005/8/layout/vList2"/>
    <dgm:cxn modelId="{8784A1F4-BF9E-C14F-8CC5-C99096B5CC18}" type="presParOf" srcId="{45E90CE0-1C45-FE4D-80B2-8DE47BBA6244}" destId="{06FBEAC9-94FE-DA40-92B5-AB2CCC0A7CD0}" srcOrd="1" destOrd="0" presId="urn:microsoft.com/office/officeart/2005/8/layout/vList2"/>
    <dgm:cxn modelId="{6BFE2A8B-A00C-DC4B-BA0F-530FF02EEA99}" type="presParOf" srcId="{45E90CE0-1C45-FE4D-80B2-8DE47BBA6244}" destId="{DC4825F5-E8CD-1440-A842-622BB85F36CE}" srcOrd="2" destOrd="0" presId="urn:microsoft.com/office/officeart/2005/8/layout/vList2"/>
    <dgm:cxn modelId="{F82EA92F-A346-684A-8846-7A3E191848C0}" type="presParOf" srcId="{45E90CE0-1C45-FE4D-80B2-8DE47BBA6244}" destId="{472B37BD-3125-B249-918E-D4E2920FDD8C}" srcOrd="3" destOrd="0" presId="urn:microsoft.com/office/officeart/2005/8/layout/vList2"/>
    <dgm:cxn modelId="{EE83F2B4-585C-1B40-8F0C-46A618A92789}" type="presParOf" srcId="{45E90CE0-1C45-FE4D-80B2-8DE47BBA6244}" destId="{385FFCF8-73F8-EE4D-9E27-C62812781797}" srcOrd="4" destOrd="0" presId="urn:microsoft.com/office/officeart/2005/8/layout/vList2"/>
    <dgm:cxn modelId="{A2DAF211-AFB3-4046-94BA-68E5AABD171C}" type="presParOf" srcId="{45E90CE0-1C45-FE4D-80B2-8DE47BBA6244}" destId="{D0E90FCE-AFA0-2942-B78D-98A5D64125E5}" srcOrd="5" destOrd="0" presId="urn:microsoft.com/office/officeart/2005/8/layout/vList2"/>
    <dgm:cxn modelId="{63F0E03B-707A-D04D-B798-10D9077A0A60}" type="presParOf" srcId="{45E90CE0-1C45-FE4D-80B2-8DE47BBA6244}" destId="{2A4B5E85-3868-D14B-BA03-0506AE3AF72A}" srcOrd="6" destOrd="0" presId="urn:microsoft.com/office/officeart/2005/8/layout/vList2"/>
    <dgm:cxn modelId="{91E8DEF4-2673-3846-9923-82C2D27DB7ED}" type="presParOf" srcId="{45E90CE0-1C45-FE4D-80B2-8DE47BBA6244}" destId="{41AB1CA8-D130-7A42-97BD-BF073AE86CBA}" srcOrd="7" destOrd="0" presId="urn:microsoft.com/office/officeart/2005/8/layout/vList2"/>
    <dgm:cxn modelId="{274E4913-97E0-8441-A7EF-41C0E8DE4D17}" type="presParOf" srcId="{45E90CE0-1C45-FE4D-80B2-8DE47BBA6244}" destId="{AC65A991-701C-B64D-B7C7-7ED88FD914FF}" srcOrd="8" destOrd="0" presId="urn:microsoft.com/office/officeart/2005/8/layout/vList2"/>
    <dgm:cxn modelId="{35E40535-45AD-754D-8CED-6AE5A95AB4DC}" type="presParOf" srcId="{45E90CE0-1C45-FE4D-80B2-8DE47BBA6244}" destId="{F055B593-59C9-AF49-BFAE-F3683626030E}" srcOrd="9" destOrd="0" presId="urn:microsoft.com/office/officeart/2005/8/layout/vList2"/>
    <dgm:cxn modelId="{ACD20AEB-A481-8345-BB8C-81E2D3CE9B01}" type="presParOf" srcId="{45E90CE0-1C45-FE4D-80B2-8DE47BBA6244}" destId="{C9681962-BDCE-7A4D-B7AC-C1BCE516E9E8}" srcOrd="10" destOrd="0" presId="urn:microsoft.com/office/officeart/2005/8/layout/vList2"/>
    <dgm:cxn modelId="{E00871CB-DECD-9744-9A78-1849A2B8F490}" type="presParOf" srcId="{45E90CE0-1C45-FE4D-80B2-8DE47BBA6244}" destId="{8265D3A9-0B5F-EC4E-889B-98930A69A5A1}" srcOrd="11" destOrd="0" presId="urn:microsoft.com/office/officeart/2005/8/layout/vList2"/>
    <dgm:cxn modelId="{6B9B5E1F-F81F-BF4E-8942-325B84578483}" type="presParOf" srcId="{45E90CE0-1C45-FE4D-80B2-8DE47BBA6244}" destId="{D9627313-7435-A64C-A204-1F17C4F579A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404A4F-D2DD-47C3-9DE4-B7649E8EDF1C}"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55E003AD-D89C-420A-86CE-155BFAC52BEC}">
      <dgm:prSet/>
      <dgm:spPr>
        <a:scene3d>
          <a:camera prst="orthographicFront"/>
          <a:lightRig rig="threePt" dir="t"/>
        </a:scene3d>
        <a:sp3d>
          <a:bevelT/>
          <a:bevelB/>
        </a:sp3d>
      </dgm:spPr>
      <dgm:t>
        <a:bodyPr/>
        <a:lstStyle/>
        <a:p>
          <a:r>
            <a:rPr lang="fr-FR" b="1" dirty="0"/>
            <a:t>Attendus : </a:t>
          </a:r>
          <a:endParaRPr lang="en-US" dirty="0"/>
        </a:p>
      </dgm:t>
    </dgm:pt>
    <dgm:pt modelId="{F0D96587-4FA7-47E2-9115-9018F2699AAA}" type="parTrans" cxnId="{1492EA26-1309-450F-A788-F635C0DC82A8}">
      <dgm:prSet/>
      <dgm:spPr/>
      <dgm:t>
        <a:bodyPr/>
        <a:lstStyle/>
        <a:p>
          <a:endParaRPr lang="en-US"/>
        </a:p>
      </dgm:t>
    </dgm:pt>
    <dgm:pt modelId="{8EABED62-B421-4022-9FC7-31C48A81EE69}" type="sibTrans" cxnId="{1492EA26-1309-450F-A788-F635C0DC82A8}">
      <dgm:prSet/>
      <dgm:spPr/>
      <dgm:t>
        <a:bodyPr/>
        <a:lstStyle/>
        <a:p>
          <a:endParaRPr lang="en-US"/>
        </a:p>
      </dgm:t>
    </dgm:pt>
    <dgm:pt modelId="{A2983B46-8BAA-42E0-9AD9-C8C34A2B4413}">
      <dgm:prSet/>
      <dgm:spPr>
        <a:scene3d>
          <a:camera prst="orthographicFront"/>
          <a:lightRig rig="threePt" dir="t"/>
        </a:scene3d>
        <a:sp3d>
          <a:bevelT/>
          <a:bevelB/>
        </a:sp3d>
      </dgm:spPr>
      <dgm:t>
        <a:bodyPr/>
        <a:lstStyle/>
        <a:p>
          <a:r>
            <a:rPr lang="fr-FR" dirty="0"/>
            <a:t>Déployer le traitement des données dans un environnement Big Data. </a:t>
          </a:r>
          <a:endParaRPr lang="en-US" dirty="0"/>
        </a:p>
      </dgm:t>
    </dgm:pt>
    <dgm:pt modelId="{236E23EE-EDCC-4871-8063-9933760461ED}" type="parTrans" cxnId="{3747A3D6-D7FE-4C8B-B04B-A17C3B76D02C}">
      <dgm:prSet/>
      <dgm:spPr>
        <a:scene3d>
          <a:camera prst="orthographicFront"/>
          <a:lightRig rig="threePt" dir="t"/>
        </a:scene3d>
        <a:sp3d>
          <a:bevelT/>
          <a:bevelB/>
        </a:sp3d>
      </dgm:spPr>
      <dgm:t>
        <a:bodyPr/>
        <a:lstStyle/>
        <a:p>
          <a:endParaRPr lang="en-US"/>
        </a:p>
      </dgm:t>
    </dgm:pt>
    <dgm:pt modelId="{1498F861-8CB8-4E41-9CED-DA115A6DB403}" type="sibTrans" cxnId="{3747A3D6-D7FE-4C8B-B04B-A17C3B76D02C}">
      <dgm:prSet/>
      <dgm:spPr/>
      <dgm:t>
        <a:bodyPr/>
        <a:lstStyle/>
        <a:p>
          <a:endParaRPr lang="en-US"/>
        </a:p>
      </dgm:t>
    </dgm:pt>
    <dgm:pt modelId="{AC7258F0-70CD-4E08-BCD2-22E009FD6B94}">
      <dgm:prSet/>
      <dgm:spPr>
        <a:scene3d>
          <a:camera prst="orthographicFront"/>
          <a:lightRig rig="threePt" dir="t"/>
        </a:scene3d>
        <a:sp3d>
          <a:bevelT/>
          <a:bevelB/>
        </a:sp3d>
      </dgm:spPr>
      <dgm:t>
        <a:bodyPr/>
        <a:lstStyle/>
        <a:p>
          <a:r>
            <a:rPr lang="fr-FR" dirty="0"/>
            <a:t>Développer les scripts en </a:t>
          </a:r>
          <a:r>
            <a:rPr lang="fr-FR" dirty="0" err="1"/>
            <a:t>pyspark</a:t>
          </a:r>
          <a:r>
            <a:rPr lang="fr-FR" dirty="0"/>
            <a:t> pour effectuer le calcul distribué </a:t>
          </a:r>
          <a:endParaRPr lang="en-US" dirty="0"/>
        </a:p>
      </dgm:t>
    </dgm:pt>
    <dgm:pt modelId="{0E7110D3-E6DC-4121-9B05-8B3777CFF85E}" type="parTrans" cxnId="{952C65B4-CDDC-4472-B16D-E425CE8EE5CB}">
      <dgm:prSet/>
      <dgm:spPr>
        <a:scene3d>
          <a:camera prst="orthographicFront"/>
          <a:lightRig rig="threePt" dir="t"/>
        </a:scene3d>
        <a:sp3d>
          <a:bevelT/>
          <a:bevelB/>
        </a:sp3d>
      </dgm:spPr>
      <dgm:t>
        <a:bodyPr/>
        <a:lstStyle/>
        <a:p>
          <a:endParaRPr lang="en-US"/>
        </a:p>
      </dgm:t>
    </dgm:pt>
    <dgm:pt modelId="{D5C4BB0A-CBBD-4A53-9404-7CDB22A03E91}" type="sibTrans" cxnId="{952C65B4-CDDC-4472-B16D-E425CE8EE5CB}">
      <dgm:prSet/>
      <dgm:spPr/>
      <dgm:t>
        <a:bodyPr/>
        <a:lstStyle/>
        <a:p>
          <a:endParaRPr lang="en-US"/>
        </a:p>
      </dgm:t>
    </dgm:pt>
    <dgm:pt modelId="{6FEA298E-A00B-7B40-8B68-727CBA13EA9F}">
      <dgm:prSet/>
      <dgm:spPr>
        <a:scene3d>
          <a:camera prst="orthographicFront"/>
          <a:lightRig rig="threePt" dir="t"/>
        </a:scene3d>
        <a:sp3d>
          <a:bevelT/>
          <a:bevelB/>
        </a:sp3d>
      </dgm:spPr>
      <dgm:t>
        <a:bodyPr/>
        <a:lstStyle/>
        <a:p>
          <a:r>
            <a:rPr lang="fr-FR" b="0" dirty="0"/>
            <a:t>Développer une première chaîne de traitement des données qui comprendra le </a:t>
          </a:r>
          <a:r>
            <a:rPr lang="fr-FR" b="1" dirty="0" err="1"/>
            <a:t>preprocessing</a:t>
          </a:r>
          <a:r>
            <a:rPr lang="fr-FR" b="0" dirty="0"/>
            <a:t> et une étape de </a:t>
          </a:r>
          <a:r>
            <a:rPr lang="fr-FR" b="1" dirty="0"/>
            <a:t>réduction de dimension</a:t>
          </a:r>
          <a:r>
            <a:rPr lang="fr-FR" b="0" dirty="0"/>
            <a:t>.</a:t>
          </a:r>
          <a:endParaRPr lang="fr-FR" dirty="0"/>
        </a:p>
      </dgm:t>
    </dgm:pt>
    <dgm:pt modelId="{BF6AE07C-8C39-084F-A9BA-D7AD365C4FE1}" type="parTrans" cxnId="{EDAEF98A-DEEE-9640-B55A-5491F39A3594}">
      <dgm:prSet/>
      <dgm:spPr/>
      <dgm:t>
        <a:bodyPr/>
        <a:lstStyle/>
        <a:p>
          <a:endParaRPr lang="fr-FR"/>
        </a:p>
      </dgm:t>
    </dgm:pt>
    <dgm:pt modelId="{39D3FEDB-7A07-BB4F-8FFF-1A0FE2DE3805}" type="sibTrans" cxnId="{EDAEF98A-DEEE-9640-B55A-5491F39A3594}">
      <dgm:prSet/>
      <dgm:spPr/>
      <dgm:t>
        <a:bodyPr/>
        <a:lstStyle/>
        <a:p>
          <a:endParaRPr lang="fr-FR"/>
        </a:p>
      </dgm:t>
    </dgm:pt>
    <dgm:pt modelId="{02ED400D-E5CA-FE49-953C-A0C6A518C8AD}">
      <dgm:prSet/>
      <dgm:spPr>
        <a:scene3d>
          <a:camera prst="orthographicFront"/>
          <a:lightRig rig="threePt" dir="t"/>
        </a:scene3d>
        <a:sp3d>
          <a:bevelT/>
          <a:bevelB/>
        </a:sp3d>
      </dgm:spPr>
      <dgm:t>
        <a:bodyPr/>
        <a:lstStyle/>
        <a:p>
          <a:r>
            <a:rPr lang="fr-FR" b="0" dirty="0"/>
            <a:t>Tenir compte du fait que le volume de données va augmenter très rapidement après la livraison de ce projet</a:t>
          </a:r>
        </a:p>
      </dgm:t>
    </dgm:pt>
    <dgm:pt modelId="{8643CF06-2A33-494E-96A6-37CAD5B2E1E0}" type="parTrans" cxnId="{BCCD1A68-5A28-F24D-AF6C-5BB8B7DF7184}">
      <dgm:prSet/>
      <dgm:spPr/>
      <dgm:t>
        <a:bodyPr/>
        <a:lstStyle/>
        <a:p>
          <a:endParaRPr lang="fr-FR"/>
        </a:p>
      </dgm:t>
    </dgm:pt>
    <dgm:pt modelId="{FBE4EA25-A603-ED46-A26A-85C8EA778FD5}" type="sibTrans" cxnId="{BCCD1A68-5A28-F24D-AF6C-5BB8B7DF7184}">
      <dgm:prSet/>
      <dgm:spPr/>
      <dgm:t>
        <a:bodyPr/>
        <a:lstStyle/>
        <a:p>
          <a:endParaRPr lang="fr-FR"/>
        </a:p>
      </dgm:t>
    </dgm:pt>
    <dgm:pt modelId="{22F50EFE-70D6-9346-9040-EEDAE7663936}" type="pres">
      <dgm:prSet presAssocID="{49404A4F-D2DD-47C3-9DE4-B7649E8EDF1C}" presName="hierChild1" presStyleCnt="0">
        <dgm:presLayoutVars>
          <dgm:chPref val="1"/>
          <dgm:dir/>
          <dgm:animOne val="branch"/>
          <dgm:animLvl val="lvl"/>
          <dgm:resizeHandles/>
        </dgm:presLayoutVars>
      </dgm:prSet>
      <dgm:spPr/>
    </dgm:pt>
    <dgm:pt modelId="{6B82FE76-280C-F446-8F26-706120E377D2}" type="pres">
      <dgm:prSet presAssocID="{55E003AD-D89C-420A-86CE-155BFAC52BEC}" presName="hierRoot1" presStyleCnt="0"/>
      <dgm:spPr>
        <a:scene3d>
          <a:camera prst="orthographicFront"/>
          <a:lightRig rig="threePt" dir="t"/>
        </a:scene3d>
        <a:sp3d>
          <a:bevelT/>
          <a:bevelB/>
        </a:sp3d>
      </dgm:spPr>
    </dgm:pt>
    <dgm:pt modelId="{61B965DC-9668-A846-B5BE-316DFF73C2D2}" type="pres">
      <dgm:prSet presAssocID="{55E003AD-D89C-420A-86CE-155BFAC52BEC}" presName="composite" presStyleCnt="0"/>
      <dgm:spPr>
        <a:scene3d>
          <a:camera prst="orthographicFront"/>
          <a:lightRig rig="threePt" dir="t"/>
        </a:scene3d>
        <a:sp3d>
          <a:bevelT/>
          <a:bevelB/>
        </a:sp3d>
      </dgm:spPr>
    </dgm:pt>
    <dgm:pt modelId="{DF3F5E0C-A7FE-5245-AF63-170DE9BAAEF9}" type="pres">
      <dgm:prSet presAssocID="{55E003AD-D89C-420A-86CE-155BFAC52BEC}" presName="background" presStyleLbl="node0" presStyleIdx="0" presStyleCnt="3"/>
      <dgm:spPr>
        <a:scene3d>
          <a:camera prst="orthographicFront"/>
          <a:lightRig rig="threePt" dir="t"/>
        </a:scene3d>
        <a:sp3d>
          <a:bevelT/>
          <a:bevelB/>
        </a:sp3d>
      </dgm:spPr>
    </dgm:pt>
    <dgm:pt modelId="{96E17AE9-7177-B148-AE89-0DC6D545848F}" type="pres">
      <dgm:prSet presAssocID="{55E003AD-D89C-420A-86CE-155BFAC52BEC}" presName="text" presStyleLbl="fgAcc0" presStyleIdx="0" presStyleCnt="3">
        <dgm:presLayoutVars>
          <dgm:chPref val="3"/>
        </dgm:presLayoutVars>
      </dgm:prSet>
      <dgm:spPr/>
    </dgm:pt>
    <dgm:pt modelId="{018034EA-768A-F14F-AA31-343A63333988}" type="pres">
      <dgm:prSet presAssocID="{55E003AD-D89C-420A-86CE-155BFAC52BEC}" presName="hierChild2" presStyleCnt="0"/>
      <dgm:spPr>
        <a:scene3d>
          <a:camera prst="orthographicFront"/>
          <a:lightRig rig="threePt" dir="t"/>
        </a:scene3d>
        <a:sp3d>
          <a:bevelT/>
          <a:bevelB/>
        </a:sp3d>
      </dgm:spPr>
    </dgm:pt>
    <dgm:pt modelId="{D4D4BF39-EB35-A74B-AE78-339C511CCFBF}" type="pres">
      <dgm:prSet presAssocID="{6FEA298E-A00B-7B40-8B68-727CBA13EA9F}" presName="hierRoot1" presStyleCnt="0"/>
      <dgm:spPr>
        <a:scene3d>
          <a:camera prst="orthographicFront"/>
          <a:lightRig rig="threePt" dir="t"/>
        </a:scene3d>
        <a:sp3d>
          <a:bevelT/>
          <a:bevelB/>
        </a:sp3d>
      </dgm:spPr>
    </dgm:pt>
    <dgm:pt modelId="{D2BB3867-3A4C-C746-A688-D9FEC6DE1F39}" type="pres">
      <dgm:prSet presAssocID="{6FEA298E-A00B-7B40-8B68-727CBA13EA9F}" presName="composite" presStyleCnt="0"/>
      <dgm:spPr>
        <a:scene3d>
          <a:camera prst="orthographicFront"/>
          <a:lightRig rig="threePt" dir="t"/>
        </a:scene3d>
        <a:sp3d>
          <a:bevelT/>
          <a:bevelB/>
        </a:sp3d>
      </dgm:spPr>
    </dgm:pt>
    <dgm:pt modelId="{D9777FDC-B28F-2E46-984A-B8F30684AFD6}" type="pres">
      <dgm:prSet presAssocID="{6FEA298E-A00B-7B40-8B68-727CBA13EA9F}" presName="background" presStyleLbl="node0" presStyleIdx="1" presStyleCnt="3"/>
      <dgm:spPr>
        <a:scene3d>
          <a:camera prst="orthographicFront"/>
          <a:lightRig rig="threePt" dir="t"/>
        </a:scene3d>
        <a:sp3d>
          <a:bevelT/>
          <a:bevelB/>
        </a:sp3d>
      </dgm:spPr>
    </dgm:pt>
    <dgm:pt modelId="{A81318D2-EE12-E141-A1AC-531D20EFC609}" type="pres">
      <dgm:prSet presAssocID="{6FEA298E-A00B-7B40-8B68-727CBA13EA9F}" presName="text" presStyleLbl="fgAcc0" presStyleIdx="1" presStyleCnt="3">
        <dgm:presLayoutVars>
          <dgm:chPref val="3"/>
        </dgm:presLayoutVars>
      </dgm:prSet>
      <dgm:spPr/>
    </dgm:pt>
    <dgm:pt modelId="{5539D5FF-C397-714E-AD9A-911620671022}" type="pres">
      <dgm:prSet presAssocID="{6FEA298E-A00B-7B40-8B68-727CBA13EA9F}" presName="hierChild2" presStyleCnt="0"/>
      <dgm:spPr>
        <a:scene3d>
          <a:camera prst="orthographicFront"/>
          <a:lightRig rig="threePt" dir="t"/>
        </a:scene3d>
        <a:sp3d>
          <a:bevelT/>
          <a:bevelB/>
        </a:sp3d>
      </dgm:spPr>
    </dgm:pt>
    <dgm:pt modelId="{92505FB9-50CB-BF40-877F-645FF10A0C91}" type="pres">
      <dgm:prSet presAssocID="{02ED400D-E5CA-FE49-953C-A0C6A518C8AD}" presName="hierRoot1" presStyleCnt="0"/>
      <dgm:spPr>
        <a:scene3d>
          <a:camera prst="orthographicFront"/>
          <a:lightRig rig="threePt" dir="t"/>
        </a:scene3d>
        <a:sp3d>
          <a:bevelT/>
          <a:bevelB/>
        </a:sp3d>
      </dgm:spPr>
    </dgm:pt>
    <dgm:pt modelId="{E2C256A4-AD39-6643-9610-2ED621019371}" type="pres">
      <dgm:prSet presAssocID="{02ED400D-E5CA-FE49-953C-A0C6A518C8AD}" presName="composite" presStyleCnt="0"/>
      <dgm:spPr>
        <a:scene3d>
          <a:camera prst="orthographicFront"/>
          <a:lightRig rig="threePt" dir="t"/>
        </a:scene3d>
        <a:sp3d>
          <a:bevelT/>
          <a:bevelB/>
        </a:sp3d>
      </dgm:spPr>
    </dgm:pt>
    <dgm:pt modelId="{3772FC25-C8A0-E941-8D5D-6902424448C4}" type="pres">
      <dgm:prSet presAssocID="{02ED400D-E5CA-FE49-953C-A0C6A518C8AD}" presName="background" presStyleLbl="node0" presStyleIdx="2" presStyleCnt="3"/>
      <dgm:spPr>
        <a:scene3d>
          <a:camera prst="orthographicFront"/>
          <a:lightRig rig="threePt" dir="t"/>
        </a:scene3d>
        <a:sp3d>
          <a:bevelT/>
          <a:bevelB/>
        </a:sp3d>
      </dgm:spPr>
    </dgm:pt>
    <dgm:pt modelId="{72A77B38-C731-9F41-A718-4596BC7C8DFC}" type="pres">
      <dgm:prSet presAssocID="{02ED400D-E5CA-FE49-953C-A0C6A518C8AD}" presName="text" presStyleLbl="fgAcc0" presStyleIdx="2" presStyleCnt="3">
        <dgm:presLayoutVars>
          <dgm:chPref val="3"/>
        </dgm:presLayoutVars>
      </dgm:prSet>
      <dgm:spPr/>
    </dgm:pt>
    <dgm:pt modelId="{C241F0E3-71FD-0D4D-AC88-CF35380D7007}" type="pres">
      <dgm:prSet presAssocID="{02ED400D-E5CA-FE49-953C-A0C6A518C8AD}" presName="hierChild2" presStyleCnt="0"/>
      <dgm:spPr>
        <a:scene3d>
          <a:camera prst="orthographicFront"/>
          <a:lightRig rig="threePt" dir="t"/>
        </a:scene3d>
        <a:sp3d>
          <a:bevelT/>
          <a:bevelB/>
        </a:sp3d>
      </dgm:spPr>
    </dgm:pt>
    <dgm:pt modelId="{56EC669A-1A5B-A44B-A857-D4306F83F6C8}" type="pres">
      <dgm:prSet presAssocID="{236E23EE-EDCC-4871-8063-9933760461ED}" presName="Name10" presStyleLbl="parChTrans1D2" presStyleIdx="0" presStyleCnt="2"/>
      <dgm:spPr/>
    </dgm:pt>
    <dgm:pt modelId="{BA494D5C-AC21-204B-853C-DB39F31CE51F}" type="pres">
      <dgm:prSet presAssocID="{A2983B46-8BAA-42E0-9AD9-C8C34A2B4413}" presName="hierRoot2" presStyleCnt="0"/>
      <dgm:spPr>
        <a:scene3d>
          <a:camera prst="orthographicFront"/>
          <a:lightRig rig="threePt" dir="t"/>
        </a:scene3d>
        <a:sp3d>
          <a:bevelT/>
          <a:bevelB/>
        </a:sp3d>
      </dgm:spPr>
    </dgm:pt>
    <dgm:pt modelId="{882D3343-30C6-2248-B3F2-6A20B828B0C4}" type="pres">
      <dgm:prSet presAssocID="{A2983B46-8BAA-42E0-9AD9-C8C34A2B4413}" presName="composite2" presStyleCnt="0"/>
      <dgm:spPr>
        <a:scene3d>
          <a:camera prst="orthographicFront"/>
          <a:lightRig rig="threePt" dir="t"/>
        </a:scene3d>
        <a:sp3d>
          <a:bevelT/>
          <a:bevelB/>
        </a:sp3d>
      </dgm:spPr>
    </dgm:pt>
    <dgm:pt modelId="{DCA995D4-B81F-C243-9D51-FF40BCFA3F8C}" type="pres">
      <dgm:prSet presAssocID="{A2983B46-8BAA-42E0-9AD9-C8C34A2B4413}" presName="background2" presStyleLbl="node2" presStyleIdx="0" presStyleCnt="2"/>
      <dgm:spPr>
        <a:scene3d>
          <a:camera prst="orthographicFront"/>
          <a:lightRig rig="threePt" dir="t"/>
        </a:scene3d>
        <a:sp3d>
          <a:bevelT/>
          <a:bevelB/>
        </a:sp3d>
      </dgm:spPr>
    </dgm:pt>
    <dgm:pt modelId="{F27E7C50-9886-5948-8CE9-717DEA0E3E3C}" type="pres">
      <dgm:prSet presAssocID="{A2983B46-8BAA-42E0-9AD9-C8C34A2B4413}" presName="text2" presStyleLbl="fgAcc2" presStyleIdx="0" presStyleCnt="2">
        <dgm:presLayoutVars>
          <dgm:chPref val="3"/>
        </dgm:presLayoutVars>
      </dgm:prSet>
      <dgm:spPr/>
    </dgm:pt>
    <dgm:pt modelId="{697FA571-DB28-FD43-9273-7044F704E15A}" type="pres">
      <dgm:prSet presAssocID="{A2983B46-8BAA-42E0-9AD9-C8C34A2B4413}" presName="hierChild3" presStyleCnt="0"/>
      <dgm:spPr>
        <a:scene3d>
          <a:camera prst="orthographicFront"/>
          <a:lightRig rig="threePt" dir="t"/>
        </a:scene3d>
        <a:sp3d>
          <a:bevelT/>
          <a:bevelB/>
        </a:sp3d>
      </dgm:spPr>
    </dgm:pt>
    <dgm:pt modelId="{A2D37F55-D992-BB4F-89B1-DE98FCA9958A}" type="pres">
      <dgm:prSet presAssocID="{0E7110D3-E6DC-4121-9B05-8B3777CFF85E}" presName="Name10" presStyleLbl="parChTrans1D2" presStyleIdx="1" presStyleCnt="2"/>
      <dgm:spPr/>
    </dgm:pt>
    <dgm:pt modelId="{EBC7A649-1C8C-AD43-A4EC-38FBBAD6CB18}" type="pres">
      <dgm:prSet presAssocID="{AC7258F0-70CD-4E08-BCD2-22E009FD6B94}" presName="hierRoot2" presStyleCnt="0"/>
      <dgm:spPr>
        <a:scene3d>
          <a:camera prst="orthographicFront"/>
          <a:lightRig rig="threePt" dir="t"/>
        </a:scene3d>
        <a:sp3d>
          <a:bevelT/>
          <a:bevelB/>
        </a:sp3d>
      </dgm:spPr>
    </dgm:pt>
    <dgm:pt modelId="{53D765AE-7382-6543-86A5-5A58D97D6B6E}" type="pres">
      <dgm:prSet presAssocID="{AC7258F0-70CD-4E08-BCD2-22E009FD6B94}" presName="composite2" presStyleCnt="0"/>
      <dgm:spPr>
        <a:scene3d>
          <a:camera prst="orthographicFront"/>
          <a:lightRig rig="threePt" dir="t"/>
        </a:scene3d>
        <a:sp3d>
          <a:bevelT/>
          <a:bevelB/>
        </a:sp3d>
      </dgm:spPr>
    </dgm:pt>
    <dgm:pt modelId="{02918A46-A15D-8D44-914F-38E46E9578F1}" type="pres">
      <dgm:prSet presAssocID="{AC7258F0-70CD-4E08-BCD2-22E009FD6B94}" presName="background2" presStyleLbl="node2" presStyleIdx="1" presStyleCnt="2"/>
      <dgm:spPr>
        <a:scene3d>
          <a:camera prst="orthographicFront"/>
          <a:lightRig rig="threePt" dir="t"/>
        </a:scene3d>
        <a:sp3d>
          <a:bevelT/>
          <a:bevelB/>
        </a:sp3d>
      </dgm:spPr>
    </dgm:pt>
    <dgm:pt modelId="{D43CD475-0D65-E945-AAA8-6F3787C25D09}" type="pres">
      <dgm:prSet presAssocID="{AC7258F0-70CD-4E08-BCD2-22E009FD6B94}" presName="text2" presStyleLbl="fgAcc2" presStyleIdx="1" presStyleCnt="2">
        <dgm:presLayoutVars>
          <dgm:chPref val="3"/>
        </dgm:presLayoutVars>
      </dgm:prSet>
      <dgm:spPr/>
    </dgm:pt>
    <dgm:pt modelId="{5296B9B9-01E0-0E43-A087-C52F40DEA3A6}" type="pres">
      <dgm:prSet presAssocID="{AC7258F0-70CD-4E08-BCD2-22E009FD6B94}" presName="hierChild3" presStyleCnt="0"/>
      <dgm:spPr>
        <a:scene3d>
          <a:camera prst="orthographicFront"/>
          <a:lightRig rig="threePt" dir="t"/>
        </a:scene3d>
        <a:sp3d>
          <a:bevelT/>
          <a:bevelB/>
        </a:sp3d>
      </dgm:spPr>
    </dgm:pt>
  </dgm:ptLst>
  <dgm:cxnLst>
    <dgm:cxn modelId="{4F606A10-A91F-1848-8849-8BA2701CD175}" type="presOf" srcId="{6FEA298E-A00B-7B40-8B68-727CBA13EA9F}" destId="{A81318D2-EE12-E141-A1AC-531D20EFC609}" srcOrd="0" destOrd="0" presId="urn:microsoft.com/office/officeart/2005/8/layout/hierarchy1"/>
    <dgm:cxn modelId="{1492EA26-1309-450F-A788-F635C0DC82A8}" srcId="{49404A4F-D2DD-47C3-9DE4-B7649E8EDF1C}" destId="{55E003AD-D89C-420A-86CE-155BFAC52BEC}" srcOrd="0" destOrd="0" parTransId="{F0D96587-4FA7-47E2-9115-9018F2699AAA}" sibTransId="{8EABED62-B421-4022-9FC7-31C48A81EE69}"/>
    <dgm:cxn modelId="{BA241E3B-D990-3242-A9A2-D0300BD364A3}" type="presOf" srcId="{A2983B46-8BAA-42E0-9AD9-C8C34A2B4413}" destId="{F27E7C50-9886-5948-8CE9-717DEA0E3E3C}" srcOrd="0" destOrd="0" presId="urn:microsoft.com/office/officeart/2005/8/layout/hierarchy1"/>
    <dgm:cxn modelId="{BCCD1A68-5A28-F24D-AF6C-5BB8B7DF7184}" srcId="{49404A4F-D2DD-47C3-9DE4-B7649E8EDF1C}" destId="{02ED400D-E5CA-FE49-953C-A0C6A518C8AD}" srcOrd="2" destOrd="0" parTransId="{8643CF06-2A33-494E-96A6-37CAD5B2E1E0}" sibTransId="{FBE4EA25-A603-ED46-A26A-85C8EA778FD5}"/>
    <dgm:cxn modelId="{1F479B7A-5459-884E-8E0F-05DF074E8729}" type="presOf" srcId="{0E7110D3-E6DC-4121-9B05-8B3777CFF85E}" destId="{A2D37F55-D992-BB4F-89B1-DE98FCA9958A}" srcOrd="0" destOrd="0" presId="urn:microsoft.com/office/officeart/2005/8/layout/hierarchy1"/>
    <dgm:cxn modelId="{EDAEF98A-DEEE-9640-B55A-5491F39A3594}" srcId="{49404A4F-D2DD-47C3-9DE4-B7649E8EDF1C}" destId="{6FEA298E-A00B-7B40-8B68-727CBA13EA9F}" srcOrd="1" destOrd="0" parTransId="{BF6AE07C-8C39-084F-A9BA-D7AD365C4FE1}" sibTransId="{39D3FEDB-7A07-BB4F-8FFF-1A0FE2DE3805}"/>
    <dgm:cxn modelId="{B2596EA2-C10F-FB45-9F67-D279364EA181}" type="presOf" srcId="{236E23EE-EDCC-4871-8063-9933760461ED}" destId="{56EC669A-1A5B-A44B-A857-D4306F83F6C8}" srcOrd="0" destOrd="0" presId="urn:microsoft.com/office/officeart/2005/8/layout/hierarchy1"/>
    <dgm:cxn modelId="{952C65B4-CDDC-4472-B16D-E425CE8EE5CB}" srcId="{02ED400D-E5CA-FE49-953C-A0C6A518C8AD}" destId="{AC7258F0-70CD-4E08-BCD2-22E009FD6B94}" srcOrd="1" destOrd="0" parTransId="{0E7110D3-E6DC-4121-9B05-8B3777CFF85E}" sibTransId="{D5C4BB0A-CBBD-4A53-9404-7CDB22A03E91}"/>
    <dgm:cxn modelId="{92A9A2B6-7088-044B-99A3-6D903AC8CA95}" type="presOf" srcId="{55E003AD-D89C-420A-86CE-155BFAC52BEC}" destId="{96E17AE9-7177-B148-AE89-0DC6D545848F}" srcOrd="0" destOrd="0" presId="urn:microsoft.com/office/officeart/2005/8/layout/hierarchy1"/>
    <dgm:cxn modelId="{7F9826B8-2B60-E642-A3A6-D030232F1F11}" type="presOf" srcId="{AC7258F0-70CD-4E08-BCD2-22E009FD6B94}" destId="{D43CD475-0D65-E945-AAA8-6F3787C25D09}" srcOrd="0" destOrd="0" presId="urn:microsoft.com/office/officeart/2005/8/layout/hierarchy1"/>
    <dgm:cxn modelId="{E7017BD1-6F87-1E43-B47D-0C3F98E16FA3}" type="presOf" srcId="{02ED400D-E5CA-FE49-953C-A0C6A518C8AD}" destId="{72A77B38-C731-9F41-A718-4596BC7C8DFC}" srcOrd="0" destOrd="0" presId="urn:microsoft.com/office/officeart/2005/8/layout/hierarchy1"/>
    <dgm:cxn modelId="{3747A3D6-D7FE-4C8B-B04B-A17C3B76D02C}" srcId="{02ED400D-E5CA-FE49-953C-A0C6A518C8AD}" destId="{A2983B46-8BAA-42E0-9AD9-C8C34A2B4413}" srcOrd="0" destOrd="0" parTransId="{236E23EE-EDCC-4871-8063-9933760461ED}" sibTransId="{1498F861-8CB8-4E41-9CED-DA115A6DB403}"/>
    <dgm:cxn modelId="{7AE3F7EA-86B5-3447-B272-75160AE224B2}" type="presOf" srcId="{49404A4F-D2DD-47C3-9DE4-B7649E8EDF1C}" destId="{22F50EFE-70D6-9346-9040-EEDAE7663936}" srcOrd="0" destOrd="0" presId="urn:microsoft.com/office/officeart/2005/8/layout/hierarchy1"/>
    <dgm:cxn modelId="{56F36C84-4B24-2748-9353-1F795634B21A}" type="presParOf" srcId="{22F50EFE-70D6-9346-9040-EEDAE7663936}" destId="{6B82FE76-280C-F446-8F26-706120E377D2}" srcOrd="0" destOrd="0" presId="urn:microsoft.com/office/officeart/2005/8/layout/hierarchy1"/>
    <dgm:cxn modelId="{5E4A8480-34A8-2B45-9BEF-959F80F51053}" type="presParOf" srcId="{6B82FE76-280C-F446-8F26-706120E377D2}" destId="{61B965DC-9668-A846-B5BE-316DFF73C2D2}" srcOrd="0" destOrd="0" presId="urn:microsoft.com/office/officeart/2005/8/layout/hierarchy1"/>
    <dgm:cxn modelId="{6710FF82-4235-1646-9F63-942F1E69EFAC}" type="presParOf" srcId="{61B965DC-9668-A846-B5BE-316DFF73C2D2}" destId="{DF3F5E0C-A7FE-5245-AF63-170DE9BAAEF9}" srcOrd="0" destOrd="0" presId="urn:microsoft.com/office/officeart/2005/8/layout/hierarchy1"/>
    <dgm:cxn modelId="{E3F46651-0E4A-C048-9510-3DDC6B0635E5}" type="presParOf" srcId="{61B965DC-9668-A846-B5BE-316DFF73C2D2}" destId="{96E17AE9-7177-B148-AE89-0DC6D545848F}" srcOrd="1" destOrd="0" presId="urn:microsoft.com/office/officeart/2005/8/layout/hierarchy1"/>
    <dgm:cxn modelId="{A245C263-FA6C-CD4E-9AF3-FED860FE049C}" type="presParOf" srcId="{6B82FE76-280C-F446-8F26-706120E377D2}" destId="{018034EA-768A-F14F-AA31-343A63333988}" srcOrd="1" destOrd="0" presId="urn:microsoft.com/office/officeart/2005/8/layout/hierarchy1"/>
    <dgm:cxn modelId="{2A24D56C-8950-E444-B0E3-7E5CF9070588}" type="presParOf" srcId="{22F50EFE-70D6-9346-9040-EEDAE7663936}" destId="{D4D4BF39-EB35-A74B-AE78-339C511CCFBF}" srcOrd="1" destOrd="0" presId="urn:microsoft.com/office/officeart/2005/8/layout/hierarchy1"/>
    <dgm:cxn modelId="{C7A66C07-6520-8A4C-9F72-2EF333734A94}" type="presParOf" srcId="{D4D4BF39-EB35-A74B-AE78-339C511CCFBF}" destId="{D2BB3867-3A4C-C746-A688-D9FEC6DE1F39}" srcOrd="0" destOrd="0" presId="urn:microsoft.com/office/officeart/2005/8/layout/hierarchy1"/>
    <dgm:cxn modelId="{5391F4B8-FBA9-F947-94DA-3061FAFC2ADF}" type="presParOf" srcId="{D2BB3867-3A4C-C746-A688-D9FEC6DE1F39}" destId="{D9777FDC-B28F-2E46-984A-B8F30684AFD6}" srcOrd="0" destOrd="0" presId="urn:microsoft.com/office/officeart/2005/8/layout/hierarchy1"/>
    <dgm:cxn modelId="{86DDF3F0-6429-5646-B606-535C381A987F}" type="presParOf" srcId="{D2BB3867-3A4C-C746-A688-D9FEC6DE1F39}" destId="{A81318D2-EE12-E141-A1AC-531D20EFC609}" srcOrd="1" destOrd="0" presId="urn:microsoft.com/office/officeart/2005/8/layout/hierarchy1"/>
    <dgm:cxn modelId="{6E5C9F2D-87E1-1C4C-B1D7-590AF6932F17}" type="presParOf" srcId="{D4D4BF39-EB35-A74B-AE78-339C511CCFBF}" destId="{5539D5FF-C397-714E-AD9A-911620671022}" srcOrd="1" destOrd="0" presId="urn:microsoft.com/office/officeart/2005/8/layout/hierarchy1"/>
    <dgm:cxn modelId="{B0844C34-499D-5B4F-9DB3-A257FD1D9FBA}" type="presParOf" srcId="{22F50EFE-70D6-9346-9040-EEDAE7663936}" destId="{92505FB9-50CB-BF40-877F-645FF10A0C91}" srcOrd="2" destOrd="0" presId="urn:microsoft.com/office/officeart/2005/8/layout/hierarchy1"/>
    <dgm:cxn modelId="{EFBC0DCE-1B1E-3347-A77C-7F2407189795}" type="presParOf" srcId="{92505FB9-50CB-BF40-877F-645FF10A0C91}" destId="{E2C256A4-AD39-6643-9610-2ED621019371}" srcOrd="0" destOrd="0" presId="urn:microsoft.com/office/officeart/2005/8/layout/hierarchy1"/>
    <dgm:cxn modelId="{9F7951F9-1AFB-3942-987A-4206128FB0DE}" type="presParOf" srcId="{E2C256A4-AD39-6643-9610-2ED621019371}" destId="{3772FC25-C8A0-E941-8D5D-6902424448C4}" srcOrd="0" destOrd="0" presId="urn:microsoft.com/office/officeart/2005/8/layout/hierarchy1"/>
    <dgm:cxn modelId="{7F7446EE-98D4-FE4F-B626-B87CD6DE656C}" type="presParOf" srcId="{E2C256A4-AD39-6643-9610-2ED621019371}" destId="{72A77B38-C731-9F41-A718-4596BC7C8DFC}" srcOrd="1" destOrd="0" presId="urn:microsoft.com/office/officeart/2005/8/layout/hierarchy1"/>
    <dgm:cxn modelId="{60B5FA6F-17ED-FE4F-8945-0BD33ADD5C7D}" type="presParOf" srcId="{92505FB9-50CB-BF40-877F-645FF10A0C91}" destId="{C241F0E3-71FD-0D4D-AC88-CF35380D7007}" srcOrd="1" destOrd="0" presId="urn:microsoft.com/office/officeart/2005/8/layout/hierarchy1"/>
    <dgm:cxn modelId="{54DCF311-3CA5-2D49-B97B-C27BD3F1CCBF}" type="presParOf" srcId="{C241F0E3-71FD-0D4D-AC88-CF35380D7007}" destId="{56EC669A-1A5B-A44B-A857-D4306F83F6C8}" srcOrd="0" destOrd="0" presId="urn:microsoft.com/office/officeart/2005/8/layout/hierarchy1"/>
    <dgm:cxn modelId="{0C458137-F005-F046-99ED-11A3E27BF203}" type="presParOf" srcId="{C241F0E3-71FD-0D4D-AC88-CF35380D7007}" destId="{BA494D5C-AC21-204B-853C-DB39F31CE51F}" srcOrd="1" destOrd="0" presId="urn:microsoft.com/office/officeart/2005/8/layout/hierarchy1"/>
    <dgm:cxn modelId="{FB657325-D2B7-6E45-8311-E9D849EC056F}" type="presParOf" srcId="{BA494D5C-AC21-204B-853C-DB39F31CE51F}" destId="{882D3343-30C6-2248-B3F2-6A20B828B0C4}" srcOrd="0" destOrd="0" presId="urn:microsoft.com/office/officeart/2005/8/layout/hierarchy1"/>
    <dgm:cxn modelId="{4DBFA6B6-A1EC-B540-9385-89DA2FDD76DD}" type="presParOf" srcId="{882D3343-30C6-2248-B3F2-6A20B828B0C4}" destId="{DCA995D4-B81F-C243-9D51-FF40BCFA3F8C}" srcOrd="0" destOrd="0" presId="urn:microsoft.com/office/officeart/2005/8/layout/hierarchy1"/>
    <dgm:cxn modelId="{B20B555D-96E2-D14A-8FE3-B550F28661B0}" type="presParOf" srcId="{882D3343-30C6-2248-B3F2-6A20B828B0C4}" destId="{F27E7C50-9886-5948-8CE9-717DEA0E3E3C}" srcOrd="1" destOrd="0" presId="urn:microsoft.com/office/officeart/2005/8/layout/hierarchy1"/>
    <dgm:cxn modelId="{F10C7DC9-6763-484F-A0A8-D789098D7904}" type="presParOf" srcId="{BA494D5C-AC21-204B-853C-DB39F31CE51F}" destId="{697FA571-DB28-FD43-9273-7044F704E15A}" srcOrd="1" destOrd="0" presId="urn:microsoft.com/office/officeart/2005/8/layout/hierarchy1"/>
    <dgm:cxn modelId="{A3F5487E-E958-1F41-8A76-B40F791EAAA4}" type="presParOf" srcId="{C241F0E3-71FD-0D4D-AC88-CF35380D7007}" destId="{A2D37F55-D992-BB4F-89B1-DE98FCA9958A}" srcOrd="2" destOrd="0" presId="urn:microsoft.com/office/officeart/2005/8/layout/hierarchy1"/>
    <dgm:cxn modelId="{86403025-6091-DD4C-BCD5-8A067D7DF8B5}" type="presParOf" srcId="{C241F0E3-71FD-0D4D-AC88-CF35380D7007}" destId="{EBC7A649-1C8C-AD43-A4EC-38FBBAD6CB18}" srcOrd="3" destOrd="0" presId="urn:microsoft.com/office/officeart/2005/8/layout/hierarchy1"/>
    <dgm:cxn modelId="{7688A81E-2EEF-5B41-ADD7-586A2FD5AA3B}" type="presParOf" srcId="{EBC7A649-1C8C-AD43-A4EC-38FBBAD6CB18}" destId="{53D765AE-7382-6543-86A5-5A58D97D6B6E}" srcOrd="0" destOrd="0" presId="urn:microsoft.com/office/officeart/2005/8/layout/hierarchy1"/>
    <dgm:cxn modelId="{4F808456-3A23-DA49-B6BA-F4D0E0160057}" type="presParOf" srcId="{53D765AE-7382-6543-86A5-5A58D97D6B6E}" destId="{02918A46-A15D-8D44-914F-38E46E9578F1}" srcOrd="0" destOrd="0" presId="urn:microsoft.com/office/officeart/2005/8/layout/hierarchy1"/>
    <dgm:cxn modelId="{CDD7EDB7-AEF1-CF4D-B700-20FC29181568}" type="presParOf" srcId="{53D765AE-7382-6543-86A5-5A58D97D6B6E}" destId="{D43CD475-0D65-E945-AAA8-6F3787C25D09}" srcOrd="1" destOrd="0" presId="urn:microsoft.com/office/officeart/2005/8/layout/hierarchy1"/>
    <dgm:cxn modelId="{0AB975F2-00E0-F840-8CD6-3262BE1BEFEA}" type="presParOf" srcId="{EBC7A649-1C8C-AD43-A4EC-38FBBAD6CB18}" destId="{5296B9B9-01E0-0E43-A087-C52F40DEA3A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983619-9B1D-42F2-951E-1D94D632519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3702824-5E4A-494B-959C-7883B1FEE268}">
      <dgm:prSet/>
      <dgm:spPr>
        <a:solidFill>
          <a:schemeClr val="bg2">
            <a:lumMod val="60000"/>
            <a:lumOff val="40000"/>
          </a:schemeClr>
        </a:solidFill>
        <a:scene3d>
          <a:camera prst="orthographicFront"/>
          <a:lightRig rig="threePt" dir="t"/>
        </a:scene3d>
        <a:sp3d>
          <a:bevelT/>
          <a:bevelB/>
        </a:sp3d>
      </dgm:spPr>
      <dgm:t>
        <a:bodyPr/>
        <a:lstStyle/>
        <a:p>
          <a:r>
            <a:rPr lang="en-US" b="1" i="0" dirty="0" err="1"/>
            <a:t>Propriétés</a:t>
          </a:r>
          <a:r>
            <a:rPr lang="en-US" b="1" i="0" dirty="0"/>
            <a:t> du jeu de </a:t>
          </a:r>
          <a:r>
            <a:rPr lang="en-US" b="1" i="0" dirty="0" err="1"/>
            <a:t>données</a:t>
          </a:r>
          <a:r>
            <a:rPr lang="en-US" b="1" i="0" dirty="0"/>
            <a:t> :</a:t>
          </a:r>
          <a:endParaRPr lang="en-US" dirty="0"/>
        </a:p>
      </dgm:t>
    </dgm:pt>
    <dgm:pt modelId="{231AA2A3-3DDB-4505-A15A-C8E49ACD4E2C}" type="parTrans" cxnId="{266A9B3A-D47D-4433-B59D-20E3774A113F}">
      <dgm:prSet/>
      <dgm:spPr/>
      <dgm:t>
        <a:bodyPr/>
        <a:lstStyle/>
        <a:p>
          <a:endParaRPr lang="en-US"/>
        </a:p>
      </dgm:t>
    </dgm:pt>
    <dgm:pt modelId="{08B81A9E-7BE7-4F2C-AF6B-30616D8F76EA}" type="sibTrans" cxnId="{266A9B3A-D47D-4433-B59D-20E3774A113F}">
      <dgm:prSet/>
      <dgm:spPr/>
      <dgm:t>
        <a:bodyPr/>
        <a:lstStyle/>
        <a:p>
          <a:endParaRPr lang="en-US"/>
        </a:p>
      </dgm:t>
    </dgm:pt>
    <dgm:pt modelId="{ABEFC7B2-030D-4D44-A7DA-A140A12083D1}">
      <dgm:prSet/>
      <dgm:spPr>
        <a:solidFill>
          <a:schemeClr val="bg2">
            <a:lumMod val="60000"/>
            <a:lumOff val="40000"/>
          </a:schemeClr>
        </a:solidFill>
        <a:scene3d>
          <a:camera prst="orthographicFront"/>
          <a:lightRig rig="threePt" dir="t"/>
        </a:scene3d>
        <a:sp3d>
          <a:bevelT/>
          <a:bevelB/>
        </a:sp3d>
      </dgm:spPr>
      <dgm:t>
        <a:bodyPr/>
        <a:lstStyle/>
        <a:p>
          <a:r>
            <a:rPr lang="en-US" b="1" i="0" dirty="0" err="1"/>
            <a:t>Nombre</a:t>
          </a:r>
          <a:r>
            <a:rPr lang="en-US" b="1" i="0" dirty="0"/>
            <a:t> total </a:t>
          </a:r>
          <a:r>
            <a:rPr lang="en-US" b="1" i="0" dirty="0" err="1"/>
            <a:t>d'images</a:t>
          </a:r>
          <a:r>
            <a:rPr lang="en-US" b="0" i="0" dirty="0"/>
            <a:t>  90483</a:t>
          </a:r>
          <a:endParaRPr lang="en-US" dirty="0"/>
        </a:p>
      </dgm:t>
    </dgm:pt>
    <dgm:pt modelId="{CE5EBE76-4493-42F6-A8D3-E0649B218B28}" type="parTrans" cxnId="{19DE215C-73C9-41F0-A672-AB1290A02889}">
      <dgm:prSet/>
      <dgm:spPr/>
      <dgm:t>
        <a:bodyPr/>
        <a:lstStyle/>
        <a:p>
          <a:endParaRPr lang="en-US"/>
        </a:p>
      </dgm:t>
    </dgm:pt>
    <dgm:pt modelId="{0B7415C1-4874-4586-82BA-402CD5988E81}" type="sibTrans" cxnId="{19DE215C-73C9-41F0-A672-AB1290A02889}">
      <dgm:prSet/>
      <dgm:spPr/>
      <dgm:t>
        <a:bodyPr/>
        <a:lstStyle/>
        <a:p>
          <a:endParaRPr lang="en-US"/>
        </a:p>
      </dgm:t>
    </dgm:pt>
    <dgm:pt modelId="{096B17DB-7B53-4F23-B046-DA3E6F7FD137}">
      <dgm:prSet/>
      <dgm:spPr>
        <a:solidFill>
          <a:schemeClr val="bg2">
            <a:lumMod val="60000"/>
            <a:lumOff val="40000"/>
          </a:schemeClr>
        </a:solidFill>
        <a:scene3d>
          <a:camera prst="orthographicFront"/>
          <a:lightRig rig="threePt" dir="t"/>
        </a:scene3d>
        <a:sp3d>
          <a:bevelT/>
          <a:bevelB/>
        </a:sp3d>
      </dgm:spPr>
      <dgm:t>
        <a:bodyPr/>
        <a:lstStyle/>
        <a:p>
          <a:r>
            <a:rPr lang="en-US" b="1" i="0" dirty="0"/>
            <a:t>Taille de </a:t>
          </a:r>
          <a:r>
            <a:rPr lang="en-US" b="1" i="0" dirty="0" err="1"/>
            <a:t>l'ensemble</a:t>
          </a:r>
          <a:r>
            <a:rPr lang="en-US" b="1" i="0" dirty="0"/>
            <a:t> </a:t>
          </a:r>
          <a:r>
            <a:rPr lang="en-US" b="1" i="0" dirty="0" err="1"/>
            <a:t>d'entraînement</a:t>
          </a:r>
          <a:r>
            <a:rPr lang="en-US" b="0" i="0" dirty="0"/>
            <a:t> </a:t>
          </a:r>
        </a:p>
        <a:p>
          <a:r>
            <a:rPr lang="en-US" b="0" i="0" dirty="0"/>
            <a:t> 67692 images. </a:t>
          </a:r>
          <a:r>
            <a:rPr lang="en-US" b="0" i="0" dirty="0" err="1"/>
            <a:t>Chaque</a:t>
          </a:r>
          <a:r>
            <a:rPr lang="en-US" b="0" i="0" dirty="0"/>
            <a:t> image de </a:t>
          </a:r>
          <a:r>
            <a:rPr lang="en-US" b="0" i="0" dirty="0" err="1"/>
            <a:t>cet</a:t>
          </a:r>
          <a:r>
            <a:rPr lang="en-US" b="0" i="0" dirty="0"/>
            <a:t> ensemble </a:t>
          </a:r>
          <a:r>
            <a:rPr lang="en-US" b="0" i="0" dirty="0" err="1"/>
            <a:t>contient</a:t>
          </a:r>
          <a:r>
            <a:rPr lang="en-US" b="0" i="0" dirty="0"/>
            <a:t> un </a:t>
          </a:r>
          <a:r>
            <a:rPr lang="en-US" b="0" i="0" dirty="0" err="1"/>
            <a:t>seul</a:t>
          </a:r>
          <a:r>
            <a:rPr lang="en-US" b="0" i="0" dirty="0"/>
            <a:t> fruit </a:t>
          </a:r>
          <a:r>
            <a:rPr lang="en-US" b="0" i="0" dirty="0" err="1"/>
            <a:t>ou</a:t>
          </a:r>
          <a:r>
            <a:rPr lang="en-US" b="0" i="0" dirty="0"/>
            <a:t> </a:t>
          </a:r>
          <a:r>
            <a:rPr lang="en-US" b="0" i="0" dirty="0" err="1"/>
            <a:t>légume</a:t>
          </a:r>
          <a:r>
            <a:rPr lang="en-US" b="0" i="0" dirty="0"/>
            <a:t>.</a:t>
          </a:r>
          <a:endParaRPr lang="en-US" dirty="0"/>
        </a:p>
      </dgm:t>
    </dgm:pt>
    <dgm:pt modelId="{46E2A451-76B9-4614-8667-4D7CEF7E70B5}" type="parTrans" cxnId="{A97DFDEE-9736-4CBE-957C-E099E17E4945}">
      <dgm:prSet/>
      <dgm:spPr/>
      <dgm:t>
        <a:bodyPr/>
        <a:lstStyle/>
        <a:p>
          <a:endParaRPr lang="en-US"/>
        </a:p>
      </dgm:t>
    </dgm:pt>
    <dgm:pt modelId="{C75F1E32-4E7B-4F13-9ACF-1F0766569643}" type="sibTrans" cxnId="{A97DFDEE-9736-4CBE-957C-E099E17E4945}">
      <dgm:prSet/>
      <dgm:spPr/>
      <dgm:t>
        <a:bodyPr/>
        <a:lstStyle/>
        <a:p>
          <a:endParaRPr lang="en-US"/>
        </a:p>
      </dgm:t>
    </dgm:pt>
    <dgm:pt modelId="{1B08DFCD-F132-4771-AFFE-D0AB16490238}">
      <dgm:prSet/>
      <dgm:spPr>
        <a:solidFill>
          <a:schemeClr val="bg2">
            <a:lumMod val="60000"/>
            <a:lumOff val="40000"/>
          </a:schemeClr>
        </a:solidFill>
        <a:scene3d>
          <a:camera prst="orthographicFront"/>
          <a:lightRig rig="threePt" dir="t"/>
        </a:scene3d>
        <a:sp3d>
          <a:bevelT/>
          <a:bevelB/>
        </a:sp3d>
      </dgm:spPr>
      <dgm:t>
        <a:bodyPr/>
        <a:lstStyle/>
        <a:p>
          <a:r>
            <a:rPr lang="en-US" b="1" i="0" dirty="0"/>
            <a:t>Taille de </a:t>
          </a:r>
          <a:r>
            <a:rPr lang="en-US" b="1" i="0" dirty="0" err="1"/>
            <a:t>l'ensemble</a:t>
          </a:r>
          <a:r>
            <a:rPr lang="en-US" b="1" i="0" dirty="0"/>
            <a:t> de test</a:t>
          </a:r>
          <a:r>
            <a:rPr lang="en-US" b="0" i="0" dirty="0"/>
            <a:t>  22688 images. Comme pour </a:t>
          </a:r>
          <a:r>
            <a:rPr lang="en-US" b="0" i="0" dirty="0" err="1"/>
            <a:t>l'ensemble</a:t>
          </a:r>
          <a:r>
            <a:rPr lang="en-US" b="0" i="0" dirty="0"/>
            <a:t> </a:t>
          </a:r>
          <a:r>
            <a:rPr lang="en-US" b="0" i="0" dirty="0" err="1"/>
            <a:t>d'entraînement</a:t>
          </a:r>
          <a:r>
            <a:rPr lang="en-US" b="0" i="0" dirty="0"/>
            <a:t>, </a:t>
          </a:r>
          <a:r>
            <a:rPr lang="en-US" b="0" i="0" dirty="0" err="1"/>
            <a:t>chaque</a:t>
          </a:r>
          <a:r>
            <a:rPr lang="en-US" b="0" i="0" dirty="0"/>
            <a:t> image de </a:t>
          </a:r>
          <a:r>
            <a:rPr lang="en-US" b="0" i="0" dirty="0" err="1"/>
            <a:t>cet</a:t>
          </a:r>
          <a:r>
            <a:rPr lang="en-US" b="0" i="0" dirty="0"/>
            <a:t> ensemble </a:t>
          </a:r>
          <a:r>
            <a:rPr lang="en-US" b="0" i="0" dirty="0" err="1"/>
            <a:t>contient</a:t>
          </a:r>
          <a:r>
            <a:rPr lang="en-US" b="0" i="0" dirty="0"/>
            <a:t> un </a:t>
          </a:r>
          <a:r>
            <a:rPr lang="en-US" b="0" i="0" dirty="0" err="1"/>
            <a:t>seul</a:t>
          </a:r>
          <a:r>
            <a:rPr lang="en-US" b="0" i="0" dirty="0"/>
            <a:t> fruit </a:t>
          </a:r>
          <a:r>
            <a:rPr lang="en-US" b="0" i="0" dirty="0" err="1"/>
            <a:t>ou</a:t>
          </a:r>
          <a:r>
            <a:rPr lang="en-US" b="0" i="0" dirty="0"/>
            <a:t> </a:t>
          </a:r>
          <a:r>
            <a:rPr lang="en-US" b="0" i="0" dirty="0" err="1"/>
            <a:t>légume</a:t>
          </a:r>
          <a:r>
            <a:rPr lang="en-US" b="0" i="0" dirty="0"/>
            <a:t>.</a:t>
          </a:r>
          <a:endParaRPr lang="en-US" dirty="0"/>
        </a:p>
      </dgm:t>
    </dgm:pt>
    <dgm:pt modelId="{8AC56424-5A1C-43A0-91EF-D0A2E9D09DB5}" type="parTrans" cxnId="{4E83362F-24AC-4C41-948F-555B04CD31FA}">
      <dgm:prSet/>
      <dgm:spPr/>
      <dgm:t>
        <a:bodyPr/>
        <a:lstStyle/>
        <a:p>
          <a:endParaRPr lang="en-US"/>
        </a:p>
      </dgm:t>
    </dgm:pt>
    <dgm:pt modelId="{341A37D1-3133-45EE-A556-D8E6841B01A3}" type="sibTrans" cxnId="{4E83362F-24AC-4C41-948F-555B04CD31FA}">
      <dgm:prSet/>
      <dgm:spPr/>
      <dgm:t>
        <a:bodyPr/>
        <a:lstStyle/>
        <a:p>
          <a:endParaRPr lang="en-US"/>
        </a:p>
      </dgm:t>
    </dgm:pt>
    <dgm:pt modelId="{BD95C6E2-A6D3-45B9-B1F3-C55921D63A55}">
      <dgm:prSet/>
      <dgm:spPr>
        <a:solidFill>
          <a:schemeClr val="bg2">
            <a:lumMod val="60000"/>
            <a:lumOff val="40000"/>
          </a:schemeClr>
        </a:solidFill>
        <a:scene3d>
          <a:camera prst="orthographicFront"/>
          <a:lightRig rig="threePt" dir="t"/>
        </a:scene3d>
        <a:sp3d>
          <a:bevelT/>
          <a:bevelB/>
        </a:sp3d>
      </dgm:spPr>
      <dgm:t>
        <a:bodyPr/>
        <a:lstStyle/>
        <a:p>
          <a:r>
            <a:rPr lang="en-US" b="1" i="0" dirty="0" err="1"/>
            <a:t>Nombre</a:t>
          </a:r>
          <a:r>
            <a:rPr lang="en-US" b="1" i="0" dirty="0"/>
            <a:t> de classes</a:t>
          </a:r>
          <a:r>
            <a:rPr lang="en-US" b="0" i="0" dirty="0"/>
            <a:t> </a:t>
          </a:r>
        </a:p>
        <a:p>
          <a:r>
            <a:rPr lang="en-US" b="0" i="0" dirty="0"/>
            <a:t> 131. Les classes </a:t>
          </a:r>
          <a:r>
            <a:rPr lang="en-US" b="0" i="0" dirty="0" err="1"/>
            <a:t>représentent</a:t>
          </a:r>
          <a:r>
            <a:rPr lang="en-US" b="0" i="0" dirty="0"/>
            <a:t> </a:t>
          </a:r>
          <a:r>
            <a:rPr lang="en-US" b="0" i="0" dirty="0" err="1"/>
            <a:t>différents</a:t>
          </a:r>
          <a:r>
            <a:rPr lang="en-US" b="0" i="0" dirty="0"/>
            <a:t> types de fruits et de </a:t>
          </a:r>
          <a:r>
            <a:rPr lang="en-US" b="0" i="0" dirty="0" err="1"/>
            <a:t>légumes</a:t>
          </a:r>
          <a:r>
            <a:rPr lang="en-US" b="0" i="0" dirty="0"/>
            <a:t>.</a:t>
          </a:r>
          <a:endParaRPr lang="en-US" dirty="0"/>
        </a:p>
      </dgm:t>
    </dgm:pt>
    <dgm:pt modelId="{087C70BB-1A91-4803-9C7E-B0E584873C57}" type="parTrans" cxnId="{76CD9AF7-ABA5-489F-84A9-64A5DC24C5BD}">
      <dgm:prSet/>
      <dgm:spPr/>
      <dgm:t>
        <a:bodyPr/>
        <a:lstStyle/>
        <a:p>
          <a:endParaRPr lang="en-US"/>
        </a:p>
      </dgm:t>
    </dgm:pt>
    <dgm:pt modelId="{C5498E19-A8E7-4622-B88D-F69C6B1ED6D9}" type="sibTrans" cxnId="{76CD9AF7-ABA5-489F-84A9-64A5DC24C5BD}">
      <dgm:prSet/>
      <dgm:spPr/>
      <dgm:t>
        <a:bodyPr/>
        <a:lstStyle/>
        <a:p>
          <a:endParaRPr lang="en-US"/>
        </a:p>
      </dgm:t>
    </dgm:pt>
    <dgm:pt modelId="{08B064B3-20CA-4FE8-A013-E9F0DD583682}">
      <dgm:prSet/>
      <dgm:spPr>
        <a:solidFill>
          <a:schemeClr val="bg2">
            <a:lumMod val="60000"/>
            <a:lumOff val="40000"/>
          </a:schemeClr>
        </a:solidFill>
        <a:scene3d>
          <a:camera prst="orthographicFront"/>
          <a:lightRig rig="threePt" dir="t"/>
        </a:scene3d>
        <a:sp3d>
          <a:bevelT/>
          <a:bevelB/>
        </a:sp3d>
      </dgm:spPr>
      <dgm:t>
        <a:bodyPr/>
        <a:lstStyle/>
        <a:p>
          <a:r>
            <a:rPr lang="en-US" b="1" i="0" dirty="0"/>
            <a:t>Taille de </a:t>
          </a:r>
          <a:r>
            <a:rPr lang="en-US" b="1" i="0" dirty="0" err="1"/>
            <a:t>l'image</a:t>
          </a:r>
          <a:endParaRPr lang="en-US" b="1" i="0" dirty="0"/>
        </a:p>
        <a:p>
          <a:r>
            <a:rPr lang="en-US" b="0" i="0" dirty="0"/>
            <a:t> </a:t>
          </a:r>
          <a:r>
            <a:rPr lang="en-US" b="0" i="0" dirty="0" err="1"/>
            <a:t>Chaque</a:t>
          </a:r>
          <a:r>
            <a:rPr lang="en-US" b="0" i="0" dirty="0"/>
            <a:t> image a </a:t>
          </a:r>
          <a:r>
            <a:rPr lang="en-US" b="0" i="0" dirty="0" err="1"/>
            <a:t>une</a:t>
          </a:r>
          <a:r>
            <a:rPr lang="en-US" b="0" i="0" dirty="0"/>
            <a:t> </a:t>
          </a:r>
          <a:r>
            <a:rPr lang="en-US" b="0" i="0" dirty="0" err="1"/>
            <a:t>résolution</a:t>
          </a:r>
          <a:r>
            <a:rPr lang="en-US" b="0" i="0" dirty="0"/>
            <a:t> de 100x100 pixels.</a:t>
          </a:r>
          <a:endParaRPr lang="en-US" dirty="0"/>
        </a:p>
      </dgm:t>
    </dgm:pt>
    <dgm:pt modelId="{7DB5C41E-C608-49A1-88ED-24824B6928F9}" type="parTrans" cxnId="{EDB04077-866C-43E6-80BC-444BA4D4F0BD}">
      <dgm:prSet/>
      <dgm:spPr/>
      <dgm:t>
        <a:bodyPr/>
        <a:lstStyle/>
        <a:p>
          <a:endParaRPr lang="en-US"/>
        </a:p>
      </dgm:t>
    </dgm:pt>
    <dgm:pt modelId="{D071AE99-9C64-417D-8CFA-0B64311A9254}" type="sibTrans" cxnId="{EDB04077-866C-43E6-80BC-444BA4D4F0BD}">
      <dgm:prSet/>
      <dgm:spPr/>
      <dgm:t>
        <a:bodyPr/>
        <a:lstStyle/>
        <a:p>
          <a:endParaRPr lang="en-US"/>
        </a:p>
      </dgm:t>
    </dgm:pt>
    <dgm:pt modelId="{2F43F767-CD3E-2441-BE1A-9EFAE1925AB6}" type="pres">
      <dgm:prSet presAssocID="{DA983619-9B1D-42F2-951E-1D94D6325192}" presName="diagram" presStyleCnt="0">
        <dgm:presLayoutVars>
          <dgm:dir/>
          <dgm:resizeHandles val="exact"/>
        </dgm:presLayoutVars>
      </dgm:prSet>
      <dgm:spPr/>
    </dgm:pt>
    <dgm:pt modelId="{314CF553-B8CA-5E47-BE63-19FCC91DD088}" type="pres">
      <dgm:prSet presAssocID="{53702824-5E4A-494B-959C-7883B1FEE268}" presName="node" presStyleLbl="node1" presStyleIdx="0" presStyleCnt="6">
        <dgm:presLayoutVars>
          <dgm:bulletEnabled val="1"/>
        </dgm:presLayoutVars>
      </dgm:prSet>
      <dgm:spPr/>
    </dgm:pt>
    <dgm:pt modelId="{7B90AC9F-FED0-444F-8D72-84BE7C873B73}" type="pres">
      <dgm:prSet presAssocID="{08B81A9E-7BE7-4F2C-AF6B-30616D8F76EA}" presName="sibTrans" presStyleCnt="0"/>
      <dgm:spPr/>
    </dgm:pt>
    <dgm:pt modelId="{A001E709-1177-0D44-BFA6-EBD2C82C2DE2}" type="pres">
      <dgm:prSet presAssocID="{ABEFC7B2-030D-4D44-A7DA-A140A12083D1}" presName="node" presStyleLbl="node1" presStyleIdx="1" presStyleCnt="6">
        <dgm:presLayoutVars>
          <dgm:bulletEnabled val="1"/>
        </dgm:presLayoutVars>
      </dgm:prSet>
      <dgm:spPr/>
    </dgm:pt>
    <dgm:pt modelId="{72CD47D3-73B6-4A44-9536-79B8A45C0240}" type="pres">
      <dgm:prSet presAssocID="{0B7415C1-4874-4586-82BA-402CD5988E81}" presName="sibTrans" presStyleCnt="0"/>
      <dgm:spPr/>
    </dgm:pt>
    <dgm:pt modelId="{82CF8C94-4FB7-FD45-909B-FEBCEC6AD86A}" type="pres">
      <dgm:prSet presAssocID="{096B17DB-7B53-4F23-B046-DA3E6F7FD137}" presName="node" presStyleLbl="node1" presStyleIdx="2" presStyleCnt="6">
        <dgm:presLayoutVars>
          <dgm:bulletEnabled val="1"/>
        </dgm:presLayoutVars>
      </dgm:prSet>
      <dgm:spPr/>
    </dgm:pt>
    <dgm:pt modelId="{3D033236-E45A-9C44-9AFF-E76A70200AF2}" type="pres">
      <dgm:prSet presAssocID="{C75F1E32-4E7B-4F13-9ACF-1F0766569643}" presName="sibTrans" presStyleCnt="0"/>
      <dgm:spPr/>
    </dgm:pt>
    <dgm:pt modelId="{483551DE-CBEB-184E-8E04-9E0B9335887C}" type="pres">
      <dgm:prSet presAssocID="{1B08DFCD-F132-4771-AFFE-D0AB16490238}" presName="node" presStyleLbl="node1" presStyleIdx="3" presStyleCnt="6">
        <dgm:presLayoutVars>
          <dgm:bulletEnabled val="1"/>
        </dgm:presLayoutVars>
      </dgm:prSet>
      <dgm:spPr/>
    </dgm:pt>
    <dgm:pt modelId="{7FFF17E2-E5D9-7F46-8ED4-12CAFFBF5F1D}" type="pres">
      <dgm:prSet presAssocID="{341A37D1-3133-45EE-A556-D8E6841B01A3}" presName="sibTrans" presStyleCnt="0"/>
      <dgm:spPr/>
    </dgm:pt>
    <dgm:pt modelId="{6E262B52-5ED9-3E41-9D09-76455A34DC4C}" type="pres">
      <dgm:prSet presAssocID="{BD95C6E2-A6D3-45B9-B1F3-C55921D63A55}" presName="node" presStyleLbl="node1" presStyleIdx="4" presStyleCnt="6">
        <dgm:presLayoutVars>
          <dgm:bulletEnabled val="1"/>
        </dgm:presLayoutVars>
      </dgm:prSet>
      <dgm:spPr/>
    </dgm:pt>
    <dgm:pt modelId="{CB4F5D7F-BD6A-7342-BD8E-9F7C0BA71C90}" type="pres">
      <dgm:prSet presAssocID="{C5498E19-A8E7-4622-B88D-F69C6B1ED6D9}" presName="sibTrans" presStyleCnt="0"/>
      <dgm:spPr/>
    </dgm:pt>
    <dgm:pt modelId="{6D84FDB1-9EDF-B345-AD91-9F7AAFBF4A06}" type="pres">
      <dgm:prSet presAssocID="{08B064B3-20CA-4FE8-A013-E9F0DD583682}" presName="node" presStyleLbl="node1" presStyleIdx="5" presStyleCnt="6">
        <dgm:presLayoutVars>
          <dgm:bulletEnabled val="1"/>
        </dgm:presLayoutVars>
      </dgm:prSet>
      <dgm:spPr/>
    </dgm:pt>
  </dgm:ptLst>
  <dgm:cxnLst>
    <dgm:cxn modelId="{6801AB0E-AC31-034D-8A17-82EA67F3EE97}" type="presOf" srcId="{1B08DFCD-F132-4771-AFFE-D0AB16490238}" destId="{483551DE-CBEB-184E-8E04-9E0B9335887C}" srcOrd="0" destOrd="0" presId="urn:microsoft.com/office/officeart/2005/8/layout/default"/>
    <dgm:cxn modelId="{D6695413-EB27-FD47-B1B2-747166106FF1}" type="presOf" srcId="{DA983619-9B1D-42F2-951E-1D94D6325192}" destId="{2F43F767-CD3E-2441-BE1A-9EFAE1925AB6}" srcOrd="0" destOrd="0" presId="urn:microsoft.com/office/officeart/2005/8/layout/default"/>
    <dgm:cxn modelId="{4E83362F-24AC-4C41-948F-555B04CD31FA}" srcId="{DA983619-9B1D-42F2-951E-1D94D6325192}" destId="{1B08DFCD-F132-4771-AFFE-D0AB16490238}" srcOrd="3" destOrd="0" parTransId="{8AC56424-5A1C-43A0-91EF-D0A2E9D09DB5}" sibTransId="{341A37D1-3133-45EE-A556-D8E6841B01A3}"/>
    <dgm:cxn modelId="{266A9B3A-D47D-4433-B59D-20E3774A113F}" srcId="{DA983619-9B1D-42F2-951E-1D94D6325192}" destId="{53702824-5E4A-494B-959C-7883B1FEE268}" srcOrd="0" destOrd="0" parTransId="{231AA2A3-3DDB-4505-A15A-C8E49ACD4E2C}" sibTransId="{08B81A9E-7BE7-4F2C-AF6B-30616D8F76EA}"/>
    <dgm:cxn modelId="{19DE215C-73C9-41F0-A672-AB1290A02889}" srcId="{DA983619-9B1D-42F2-951E-1D94D6325192}" destId="{ABEFC7B2-030D-4D44-A7DA-A140A12083D1}" srcOrd="1" destOrd="0" parTransId="{CE5EBE76-4493-42F6-A8D3-E0649B218B28}" sibTransId="{0B7415C1-4874-4586-82BA-402CD5988E81}"/>
    <dgm:cxn modelId="{D9917A68-24A0-2146-84B9-614A18A67EE8}" type="presOf" srcId="{ABEFC7B2-030D-4D44-A7DA-A140A12083D1}" destId="{A001E709-1177-0D44-BFA6-EBD2C82C2DE2}" srcOrd="0" destOrd="0" presId="urn:microsoft.com/office/officeart/2005/8/layout/default"/>
    <dgm:cxn modelId="{31CA8270-3ADC-4047-B49F-DC5D6D85613C}" type="presOf" srcId="{53702824-5E4A-494B-959C-7883B1FEE268}" destId="{314CF553-B8CA-5E47-BE63-19FCC91DD088}" srcOrd="0" destOrd="0" presId="urn:microsoft.com/office/officeart/2005/8/layout/default"/>
    <dgm:cxn modelId="{EC45CF71-A9B5-DC4B-9B3B-0EC536C3F847}" type="presOf" srcId="{096B17DB-7B53-4F23-B046-DA3E6F7FD137}" destId="{82CF8C94-4FB7-FD45-909B-FEBCEC6AD86A}" srcOrd="0" destOrd="0" presId="urn:microsoft.com/office/officeart/2005/8/layout/default"/>
    <dgm:cxn modelId="{EDB04077-866C-43E6-80BC-444BA4D4F0BD}" srcId="{DA983619-9B1D-42F2-951E-1D94D6325192}" destId="{08B064B3-20CA-4FE8-A013-E9F0DD583682}" srcOrd="5" destOrd="0" parTransId="{7DB5C41E-C608-49A1-88ED-24824B6928F9}" sibTransId="{D071AE99-9C64-417D-8CFA-0B64311A9254}"/>
    <dgm:cxn modelId="{90B5C096-D753-9440-8070-9C28E21CE531}" type="presOf" srcId="{08B064B3-20CA-4FE8-A013-E9F0DD583682}" destId="{6D84FDB1-9EDF-B345-AD91-9F7AAFBF4A06}" srcOrd="0" destOrd="0" presId="urn:microsoft.com/office/officeart/2005/8/layout/default"/>
    <dgm:cxn modelId="{A97DFDEE-9736-4CBE-957C-E099E17E4945}" srcId="{DA983619-9B1D-42F2-951E-1D94D6325192}" destId="{096B17DB-7B53-4F23-B046-DA3E6F7FD137}" srcOrd="2" destOrd="0" parTransId="{46E2A451-76B9-4614-8667-4D7CEF7E70B5}" sibTransId="{C75F1E32-4E7B-4F13-9ACF-1F0766569643}"/>
    <dgm:cxn modelId="{D1A3B5EF-178D-D143-BEE8-D6C1EF0045AB}" type="presOf" srcId="{BD95C6E2-A6D3-45B9-B1F3-C55921D63A55}" destId="{6E262B52-5ED9-3E41-9D09-76455A34DC4C}" srcOrd="0" destOrd="0" presId="urn:microsoft.com/office/officeart/2005/8/layout/default"/>
    <dgm:cxn modelId="{76CD9AF7-ABA5-489F-84A9-64A5DC24C5BD}" srcId="{DA983619-9B1D-42F2-951E-1D94D6325192}" destId="{BD95C6E2-A6D3-45B9-B1F3-C55921D63A55}" srcOrd="4" destOrd="0" parTransId="{087C70BB-1A91-4803-9C7E-B0E584873C57}" sibTransId="{C5498E19-A8E7-4622-B88D-F69C6B1ED6D9}"/>
    <dgm:cxn modelId="{3F2EEF48-CA99-C045-801B-6BED1BAA96E9}" type="presParOf" srcId="{2F43F767-CD3E-2441-BE1A-9EFAE1925AB6}" destId="{314CF553-B8CA-5E47-BE63-19FCC91DD088}" srcOrd="0" destOrd="0" presId="urn:microsoft.com/office/officeart/2005/8/layout/default"/>
    <dgm:cxn modelId="{5A7DA476-11C6-7D4C-BAD9-C3DA5A9E9386}" type="presParOf" srcId="{2F43F767-CD3E-2441-BE1A-9EFAE1925AB6}" destId="{7B90AC9F-FED0-444F-8D72-84BE7C873B73}" srcOrd="1" destOrd="0" presId="urn:microsoft.com/office/officeart/2005/8/layout/default"/>
    <dgm:cxn modelId="{0DA2A144-C700-A54F-87E6-03FFDC6553C5}" type="presParOf" srcId="{2F43F767-CD3E-2441-BE1A-9EFAE1925AB6}" destId="{A001E709-1177-0D44-BFA6-EBD2C82C2DE2}" srcOrd="2" destOrd="0" presId="urn:microsoft.com/office/officeart/2005/8/layout/default"/>
    <dgm:cxn modelId="{5CC68AE7-CFBD-364D-8991-D8FC89E80FBD}" type="presParOf" srcId="{2F43F767-CD3E-2441-BE1A-9EFAE1925AB6}" destId="{72CD47D3-73B6-4A44-9536-79B8A45C0240}" srcOrd="3" destOrd="0" presId="urn:microsoft.com/office/officeart/2005/8/layout/default"/>
    <dgm:cxn modelId="{AA6B5135-83AF-AD4C-9C48-DFAB4C372EC2}" type="presParOf" srcId="{2F43F767-CD3E-2441-BE1A-9EFAE1925AB6}" destId="{82CF8C94-4FB7-FD45-909B-FEBCEC6AD86A}" srcOrd="4" destOrd="0" presId="urn:microsoft.com/office/officeart/2005/8/layout/default"/>
    <dgm:cxn modelId="{2912EADC-C3C6-DE44-9357-71E04E03E68C}" type="presParOf" srcId="{2F43F767-CD3E-2441-BE1A-9EFAE1925AB6}" destId="{3D033236-E45A-9C44-9AFF-E76A70200AF2}" srcOrd="5" destOrd="0" presId="urn:microsoft.com/office/officeart/2005/8/layout/default"/>
    <dgm:cxn modelId="{5B0CAA99-1EFD-F64A-8C03-37EC3DED7563}" type="presParOf" srcId="{2F43F767-CD3E-2441-BE1A-9EFAE1925AB6}" destId="{483551DE-CBEB-184E-8E04-9E0B9335887C}" srcOrd="6" destOrd="0" presId="urn:microsoft.com/office/officeart/2005/8/layout/default"/>
    <dgm:cxn modelId="{ECC2BA17-9CDF-BC49-B2A0-34549DE4313E}" type="presParOf" srcId="{2F43F767-CD3E-2441-BE1A-9EFAE1925AB6}" destId="{7FFF17E2-E5D9-7F46-8ED4-12CAFFBF5F1D}" srcOrd="7" destOrd="0" presId="urn:microsoft.com/office/officeart/2005/8/layout/default"/>
    <dgm:cxn modelId="{C27E85CF-E6AA-6042-9DFE-978BF5676468}" type="presParOf" srcId="{2F43F767-CD3E-2441-BE1A-9EFAE1925AB6}" destId="{6E262B52-5ED9-3E41-9D09-76455A34DC4C}" srcOrd="8" destOrd="0" presId="urn:microsoft.com/office/officeart/2005/8/layout/default"/>
    <dgm:cxn modelId="{3B934381-E5CF-1F42-82D1-5D13820C1CAA}" type="presParOf" srcId="{2F43F767-CD3E-2441-BE1A-9EFAE1925AB6}" destId="{CB4F5D7F-BD6A-7342-BD8E-9F7C0BA71C90}" srcOrd="9" destOrd="0" presId="urn:microsoft.com/office/officeart/2005/8/layout/default"/>
    <dgm:cxn modelId="{4DE8A0C4-9FF6-044B-87DD-9BD6720DBB13}" type="presParOf" srcId="{2F43F767-CD3E-2441-BE1A-9EFAE1925AB6}" destId="{6D84FDB1-9EDF-B345-AD91-9F7AAFBF4A06}"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F037B-B9FF-E14B-899B-B35729B9D43F}"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fr-FR"/>
        </a:p>
      </dgm:t>
    </dgm:pt>
    <dgm:pt modelId="{7CAEF4B3-ABB0-924A-915A-DC5960DFFD13}">
      <dgm:prSet phldrT="[Texte]" custT="1"/>
      <dgm:spPr>
        <a:solidFill>
          <a:schemeClr val="accent5">
            <a:lumMod val="75000"/>
          </a:schemeClr>
        </a:solidFill>
        <a:scene3d>
          <a:camera prst="orthographicFront"/>
          <a:lightRig rig="threePt" dir="t"/>
        </a:scene3d>
        <a:sp3d>
          <a:bevelT/>
          <a:bevelB/>
        </a:sp3d>
      </dgm:spPr>
      <dgm:t>
        <a:bodyPr anchor="ctr" anchorCtr="1"/>
        <a:lstStyle/>
        <a:p>
          <a:endParaRPr lang="fr-FR" sz="900" b="1" dirty="0"/>
        </a:p>
        <a:p>
          <a:r>
            <a:rPr lang="fr-FR" sz="900" b="1" dirty="0"/>
            <a:t>1. Initialisation et Configuration </a:t>
          </a:r>
        </a:p>
        <a:p>
          <a:endParaRPr lang="fr-FR" sz="900" dirty="0"/>
        </a:p>
      </dgm:t>
    </dgm:pt>
    <dgm:pt modelId="{4A3A6C86-71E7-D841-9372-C457F962C000}" type="parTrans" cxnId="{8E90E0F9-C22F-BA4D-A835-4FCFC0D80DEF}">
      <dgm:prSet/>
      <dgm:spPr/>
      <dgm:t>
        <a:bodyPr/>
        <a:lstStyle/>
        <a:p>
          <a:endParaRPr lang="fr-FR"/>
        </a:p>
      </dgm:t>
    </dgm:pt>
    <dgm:pt modelId="{BA27222A-074F-644C-BE21-E67B1CD36952}" type="sibTrans" cxnId="{8E90E0F9-C22F-BA4D-A835-4FCFC0D80DEF}">
      <dgm:prSet/>
      <dgm:spPr/>
      <dgm:t>
        <a:bodyPr/>
        <a:lstStyle/>
        <a:p>
          <a:endParaRPr lang="fr-FR"/>
        </a:p>
      </dgm:t>
    </dgm:pt>
    <dgm:pt modelId="{EEFAEB66-789E-B74E-8662-EFE2B42CD50A}">
      <dgm:prSet phldrT="[Texte]"/>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Importation des bibliothèques nécessaires.</a:t>
          </a:r>
          <a:endParaRPr lang="fr-FR" dirty="0"/>
        </a:p>
      </dgm:t>
    </dgm:pt>
    <dgm:pt modelId="{79E512E9-6D75-DC49-BC55-5E54761B9FFC}" type="parTrans" cxnId="{A7C85C68-4CBF-3D43-822D-6D722DF03A62}">
      <dgm:prSet/>
      <dgm:spPr/>
      <dgm:t>
        <a:bodyPr/>
        <a:lstStyle/>
        <a:p>
          <a:endParaRPr lang="fr-FR"/>
        </a:p>
      </dgm:t>
    </dgm:pt>
    <dgm:pt modelId="{90B3B957-3FDC-9849-8C51-E22D996E9188}" type="sibTrans" cxnId="{A7C85C68-4CBF-3D43-822D-6D722DF03A62}">
      <dgm:prSet/>
      <dgm:spPr/>
      <dgm:t>
        <a:bodyPr/>
        <a:lstStyle/>
        <a:p>
          <a:endParaRPr lang="fr-FR"/>
        </a:p>
      </dgm:t>
    </dgm:pt>
    <dgm:pt modelId="{546AA90C-6C3C-0D4B-9CB8-0210104E7524}">
      <dgm:prSet phldrT="[Texte]" custT="1"/>
      <dgm:spPr>
        <a:solidFill>
          <a:schemeClr val="accent5">
            <a:lumMod val="75000"/>
          </a:schemeClr>
        </a:solidFill>
        <a:scene3d>
          <a:camera prst="orthographicFront"/>
          <a:lightRig rig="threePt" dir="t"/>
        </a:scene3d>
        <a:sp3d>
          <a:bevelT/>
          <a:bevelB/>
        </a:sp3d>
      </dgm:spPr>
      <dgm:t>
        <a:bodyPr anchor="ctr" anchorCtr="1"/>
        <a:lstStyle/>
        <a:p>
          <a:endParaRPr lang="fr-FR" sz="900" b="1" dirty="0"/>
        </a:p>
        <a:p>
          <a:r>
            <a:rPr lang="fr-FR" sz="900" b="1" dirty="0"/>
            <a:t>2. Chargement des Données </a:t>
          </a:r>
        </a:p>
        <a:p>
          <a:endParaRPr lang="fr-FR" sz="900" dirty="0"/>
        </a:p>
      </dgm:t>
    </dgm:pt>
    <dgm:pt modelId="{787DDE2F-3A96-C847-B572-DC3DB404A84B}" type="parTrans" cxnId="{7B348B92-FD67-2B4C-BCFB-779FCF9B72E4}">
      <dgm:prSet/>
      <dgm:spPr/>
      <dgm:t>
        <a:bodyPr/>
        <a:lstStyle/>
        <a:p>
          <a:endParaRPr lang="fr-FR"/>
        </a:p>
      </dgm:t>
    </dgm:pt>
    <dgm:pt modelId="{2E6C85BF-7B7B-3945-9EDD-4B5ECC31FF21}" type="sibTrans" cxnId="{7B348B92-FD67-2B4C-BCFB-779FCF9B72E4}">
      <dgm:prSet/>
      <dgm:spPr/>
      <dgm:t>
        <a:bodyPr/>
        <a:lstStyle/>
        <a:p>
          <a:endParaRPr lang="fr-FR"/>
        </a:p>
      </dgm:t>
    </dgm:pt>
    <dgm:pt modelId="{A4925E30-DA9E-B947-833B-6C75F59F8E80}">
      <dgm:prSet phldrT="[Texte]"/>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Chargement des images depuis un </a:t>
          </a:r>
          <a:r>
            <a:rPr lang="fr-FR" b="0" i="0" u="none" dirty="0" err="1"/>
            <a:t>bucket</a:t>
          </a:r>
          <a:r>
            <a:rPr lang="fr-FR" b="0" i="0" u="none" dirty="0"/>
            <a:t> S3.</a:t>
          </a:r>
          <a:endParaRPr lang="fr-FR" dirty="0"/>
        </a:p>
      </dgm:t>
    </dgm:pt>
    <dgm:pt modelId="{F32A5638-47B3-2745-B3FF-8ACB4A07DC99}" type="parTrans" cxnId="{51827166-86A2-2943-92B9-4AE4508CEDFC}">
      <dgm:prSet/>
      <dgm:spPr/>
      <dgm:t>
        <a:bodyPr/>
        <a:lstStyle/>
        <a:p>
          <a:endParaRPr lang="fr-FR"/>
        </a:p>
      </dgm:t>
    </dgm:pt>
    <dgm:pt modelId="{34B610FB-3B9F-B841-A0D8-D1457C893F85}" type="sibTrans" cxnId="{51827166-86A2-2943-92B9-4AE4508CEDFC}">
      <dgm:prSet/>
      <dgm:spPr/>
      <dgm:t>
        <a:bodyPr/>
        <a:lstStyle/>
        <a:p>
          <a:endParaRPr lang="fr-FR"/>
        </a:p>
      </dgm:t>
    </dgm:pt>
    <dgm:pt modelId="{17B62D1C-65E1-5149-A880-6E5478B8A7C5}">
      <dgm:prSet phldrT="[Texte]" custT="1"/>
      <dgm:spPr>
        <a:solidFill>
          <a:schemeClr val="accent5">
            <a:lumMod val="75000"/>
          </a:schemeClr>
        </a:solidFill>
        <a:scene3d>
          <a:camera prst="orthographicFront"/>
          <a:lightRig rig="threePt" dir="t"/>
        </a:scene3d>
        <a:sp3d>
          <a:bevelT/>
          <a:bevelB/>
        </a:sp3d>
      </dgm:spPr>
      <dgm:t>
        <a:bodyPr anchor="ctr" anchorCtr="1"/>
        <a:lstStyle/>
        <a:p>
          <a:endParaRPr lang="fr-FR" sz="900" b="1" dirty="0"/>
        </a:p>
        <a:p>
          <a:r>
            <a:rPr lang="fr-FR" sz="900" b="1" dirty="0"/>
            <a:t>6. Analyse des Caractéristiques avec PCA </a:t>
          </a:r>
        </a:p>
        <a:p>
          <a:endParaRPr lang="fr-FR" sz="900" dirty="0"/>
        </a:p>
      </dgm:t>
    </dgm:pt>
    <dgm:pt modelId="{C6890845-D86F-FF40-B33C-16B16B3A32BE}" type="parTrans" cxnId="{E9FA4FA7-F3DF-984B-B231-9B7241B8EE4C}">
      <dgm:prSet/>
      <dgm:spPr/>
      <dgm:t>
        <a:bodyPr/>
        <a:lstStyle/>
        <a:p>
          <a:endParaRPr lang="fr-FR"/>
        </a:p>
      </dgm:t>
    </dgm:pt>
    <dgm:pt modelId="{C674CAE2-447C-FA4A-B5A3-5444FD13A2E8}" type="sibTrans" cxnId="{E9FA4FA7-F3DF-984B-B231-9B7241B8EE4C}">
      <dgm:prSet/>
      <dgm:spPr/>
      <dgm:t>
        <a:bodyPr/>
        <a:lstStyle/>
        <a:p>
          <a:endParaRPr lang="fr-FR"/>
        </a:p>
      </dgm:t>
    </dgm:pt>
    <dgm:pt modelId="{A638C44D-5E82-BA49-98DD-793A3A1AA59F}">
      <dgm:prSet phldrT="[Texte]"/>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Conversion des caractéristiques extraites en vecteurs denses.</a:t>
          </a:r>
          <a:endParaRPr lang="fr-FR" dirty="0"/>
        </a:p>
      </dgm:t>
    </dgm:pt>
    <dgm:pt modelId="{3DE52727-1EB4-3F45-BCD8-18D5A1F549B9}" type="parTrans" cxnId="{A50BD5FE-E307-B546-B7A3-9C81F8C7CE86}">
      <dgm:prSet/>
      <dgm:spPr/>
      <dgm:t>
        <a:bodyPr/>
        <a:lstStyle/>
        <a:p>
          <a:endParaRPr lang="fr-FR"/>
        </a:p>
      </dgm:t>
    </dgm:pt>
    <dgm:pt modelId="{50C50783-CEFD-6E4C-84A1-AC35AD66DD43}" type="sibTrans" cxnId="{A50BD5FE-E307-B546-B7A3-9C81F8C7CE86}">
      <dgm:prSet/>
      <dgm:spPr/>
      <dgm:t>
        <a:bodyPr/>
        <a:lstStyle/>
        <a:p>
          <a:endParaRPr lang="fr-FR"/>
        </a:p>
      </dgm:t>
    </dgm:pt>
    <dgm:pt modelId="{E6470258-51B7-1440-963C-8C91B7DB057C}">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Configuration des chemins vers les données et les résultats.</a:t>
          </a:r>
          <a:endParaRPr lang="fr-FR" dirty="0"/>
        </a:p>
      </dgm:t>
    </dgm:pt>
    <dgm:pt modelId="{3CF8683E-0678-A849-9BB7-77CB12B2500B}" type="parTrans" cxnId="{BCADF36D-B1C2-EC48-82D5-6D0F002E5DC1}">
      <dgm:prSet/>
      <dgm:spPr/>
      <dgm:t>
        <a:bodyPr/>
        <a:lstStyle/>
        <a:p>
          <a:endParaRPr lang="fr-FR"/>
        </a:p>
      </dgm:t>
    </dgm:pt>
    <dgm:pt modelId="{D492CBBD-BD4E-B641-8467-05FB68199A5B}" type="sibTrans" cxnId="{BCADF36D-B1C2-EC48-82D5-6D0F002E5DC1}">
      <dgm:prSet/>
      <dgm:spPr/>
      <dgm:t>
        <a:bodyPr/>
        <a:lstStyle/>
        <a:p>
          <a:endParaRPr lang="fr-FR"/>
        </a:p>
      </dgm:t>
    </dgm:pt>
    <dgm:pt modelId="{8A73D186-4C0F-E14C-AC9D-14EA01158B0E}">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Initialisation de Spark et configuration des paramètres de Spark.</a:t>
          </a:r>
          <a:endParaRPr lang="fr-FR" dirty="0"/>
        </a:p>
      </dgm:t>
    </dgm:pt>
    <dgm:pt modelId="{BB479628-532A-9149-A52D-DA188B2F0B7B}" type="parTrans" cxnId="{32C22F2F-08A3-C74A-8CEB-B06F2F63E5AC}">
      <dgm:prSet/>
      <dgm:spPr/>
      <dgm:t>
        <a:bodyPr/>
        <a:lstStyle/>
        <a:p>
          <a:endParaRPr lang="fr-FR"/>
        </a:p>
      </dgm:t>
    </dgm:pt>
    <dgm:pt modelId="{5F0D7DB8-A358-BC47-AD54-3FD54A47BA67}" type="sibTrans" cxnId="{32C22F2F-08A3-C74A-8CEB-B06F2F63E5AC}">
      <dgm:prSet/>
      <dgm:spPr/>
      <dgm:t>
        <a:bodyPr/>
        <a:lstStyle/>
        <a:p>
          <a:endParaRPr lang="fr-FR"/>
        </a:p>
      </dgm:t>
    </dgm:pt>
    <dgm:pt modelId="{490C41C7-D5A3-C948-B35A-7F4135FF40BD}">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Extraction des labels des images à partir de leurs chemins.</a:t>
          </a:r>
          <a:endParaRPr lang="fr-FR" dirty="0"/>
        </a:p>
      </dgm:t>
    </dgm:pt>
    <dgm:pt modelId="{CD7B9EE5-B8EC-E143-BFFE-E036EDCC858F}" type="parTrans" cxnId="{A09F8160-B9AF-DB4C-80A6-0B256C3D3E1E}">
      <dgm:prSet/>
      <dgm:spPr/>
      <dgm:t>
        <a:bodyPr/>
        <a:lstStyle/>
        <a:p>
          <a:endParaRPr lang="fr-FR"/>
        </a:p>
      </dgm:t>
    </dgm:pt>
    <dgm:pt modelId="{C7D3647F-69E2-9F49-B641-55997E5D01E0}" type="sibTrans" cxnId="{A09F8160-B9AF-DB4C-80A6-0B256C3D3E1E}">
      <dgm:prSet/>
      <dgm:spPr/>
      <dgm:t>
        <a:bodyPr/>
        <a:lstStyle/>
        <a:p>
          <a:endParaRPr lang="fr-FR"/>
        </a:p>
      </dgm:t>
    </dgm:pt>
    <dgm:pt modelId="{27CEC991-F467-3648-8CBA-2AB8C5773DDD}">
      <dgm:prSet custT="1"/>
      <dgm:spPr>
        <a:solidFill>
          <a:schemeClr val="accent5">
            <a:lumMod val="75000"/>
          </a:schemeClr>
        </a:solidFill>
        <a:scene3d>
          <a:camera prst="orthographicFront"/>
          <a:lightRig rig="threePt" dir="t"/>
        </a:scene3d>
        <a:sp3d>
          <a:bevelT/>
          <a:bevelB/>
        </a:sp3d>
      </dgm:spPr>
      <dgm:t>
        <a:bodyPr anchor="ctr" anchorCtr="1"/>
        <a:lstStyle/>
        <a:p>
          <a:r>
            <a:rPr lang="fr-FR" sz="900" b="1" dirty="0"/>
            <a:t>3. Préparation du Modèle </a:t>
          </a:r>
        </a:p>
      </dgm:t>
    </dgm:pt>
    <dgm:pt modelId="{EE7AA0DE-2737-CF4E-869A-3F05DA3B04D0}" type="parTrans" cxnId="{EDEDCC35-0385-664C-AF24-B3C2DF6084B2}">
      <dgm:prSet/>
      <dgm:spPr/>
      <dgm:t>
        <a:bodyPr/>
        <a:lstStyle/>
        <a:p>
          <a:endParaRPr lang="fr-FR"/>
        </a:p>
      </dgm:t>
    </dgm:pt>
    <dgm:pt modelId="{EBEE84AD-3047-7846-B9F8-6F01D741229A}" type="sibTrans" cxnId="{EDEDCC35-0385-664C-AF24-B3C2DF6084B2}">
      <dgm:prSet/>
      <dgm:spPr/>
      <dgm:t>
        <a:bodyPr/>
        <a:lstStyle/>
        <a:p>
          <a:endParaRPr lang="fr-FR"/>
        </a:p>
      </dgm:t>
    </dgm:pt>
    <dgm:pt modelId="{C0394EE7-D8C3-6246-9EA7-AD0125643909}">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Conversion des caractéristiques et des résultats de la PCA en chaînes de caractères.</a:t>
          </a:r>
          <a:endParaRPr lang="fr-FR" dirty="0"/>
        </a:p>
      </dgm:t>
    </dgm:pt>
    <dgm:pt modelId="{141E1CE9-7BE8-B744-A1EA-3C0340377EF1}" type="parTrans" cxnId="{1806AC7C-C0F0-A24E-A4FD-5F99F989A8F1}">
      <dgm:prSet/>
      <dgm:spPr/>
      <dgm:t>
        <a:bodyPr/>
        <a:lstStyle/>
        <a:p>
          <a:endParaRPr lang="fr-FR"/>
        </a:p>
      </dgm:t>
    </dgm:pt>
    <dgm:pt modelId="{4BB05294-F6D3-0446-B27C-0E85C04526F9}" type="sibTrans" cxnId="{1806AC7C-C0F0-A24E-A4FD-5F99F989A8F1}">
      <dgm:prSet/>
      <dgm:spPr/>
      <dgm:t>
        <a:bodyPr/>
        <a:lstStyle/>
        <a:p>
          <a:endParaRPr lang="fr-FR"/>
        </a:p>
      </dgm:t>
    </dgm:pt>
    <dgm:pt modelId="{A0C44206-6FF9-CF48-ABE5-9508AE29A82F}">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a:t>Chargement du modèle pré-entraîné MobileNetV2.</a:t>
          </a:r>
          <a:endParaRPr lang="fr-FR" dirty="0"/>
        </a:p>
      </dgm:t>
    </dgm:pt>
    <dgm:pt modelId="{B028BE8E-4FB6-4248-B1B3-F9081247E97A}" type="parTrans" cxnId="{C4FC5CC9-71E7-0644-9A7E-D6535C9DFD9B}">
      <dgm:prSet/>
      <dgm:spPr/>
      <dgm:t>
        <a:bodyPr/>
        <a:lstStyle/>
        <a:p>
          <a:endParaRPr lang="fr-FR"/>
        </a:p>
      </dgm:t>
    </dgm:pt>
    <dgm:pt modelId="{055A5423-ED5E-4147-BCB3-3E99E166E20A}" type="sibTrans" cxnId="{C4FC5CC9-71E7-0644-9A7E-D6535C9DFD9B}">
      <dgm:prSet/>
      <dgm:spPr/>
      <dgm:t>
        <a:bodyPr/>
        <a:lstStyle/>
        <a:p>
          <a:endParaRPr lang="fr-FR"/>
        </a:p>
      </dgm:t>
    </dgm:pt>
    <dgm:pt modelId="{BD02A4C1-ED3E-DD4C-9437-59C083012420}">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Modification du modèle pour enlever la couche supérieure et utiliser les poids pré-entraînés.</a:t>
          </a:r>
          <a:endParaRPr lang="fr-FR" dirty="0"/>
        </a:p>
      </dgm:t>
    </dgm:pt>
    <dgm:pt modelId="{6A91382A-FE38-C848-9A2E-645B97427D21}" type="parTrans" cxnId="{B768F4A0-9367-9242-974A-2F62F719CC5A}">
      <dgm:prSet/>
      <dgm:spPr/>
      <dgm:t>
        <a:bodyPr/>
        <a:lstStyle/>
        <a:p>
          <a:endParaRPr lang="fr-FR"/>
        </a:p>
      </dgm:t>
    </dgm:pt>
    <dgm:pt modelId="{83DCD56C-AD70-F54A-BAA5-1268ECF3149E}" type="sibTrans" cxnId="{B768F4A0-9367-9242-974A-2F62F719CC5A}">
      <dgm:prSet/>
      <dgm:spPr/>
      <dgm:t>
        <a:bodyPr/>
        <a:lstStyle/>
        <a:p>
          <a:endParaRPr lang="fr-FR"/>
        </a:p>
      </dgm:t>
    </dgm:pt>
    <dgm:pt modelId="{E7062E86-2CE1-9347-9C22-2FA497565A63}">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Diffusion des poids du modèle aux nœuds du cluster Spark.</a:t>
          </a:r>
          <a:endParaRPr lang="fr-FR" dirty="0"/>
        </a:p>
      </dgm:t>
    </dgm:pt>
    <dgm:pt modelId="{B19D06D4-23A0-AB4D-A0A8-5165AEE6AFDB}" type="parTrans" cxnId="{F14C43E5-8419-8C47-B62F-2F0203FC150A}">
      <dgm:prSet/>
      <dgm:spPr/>
      <dgm:t>
        <a:bodyPr/>
        <a:lstStyle/>
        <a:p>
          <a:endParaRPr lang="fr-FR"/>
        </a:p>
      </dgm:t>
    </dgm:pt>
    <dgm:pt modelId="{473023AB-ECC9-3B4B-952A-8842EDA74098}" type="sibTrans" cxnId="{F14C43E5-8419-8C47-B62F-2F0203FC150A}">
      <dgm:prSet/>
      <dgm:spPr/>
      <dgm:t>
        <a:bodyPr/>
        <a:lstStyle/>
        <a:p>
          <a:endParaRPr lang="fr-FR"/>
        </a:p>
      </dgm:t>
    </dgm:pt>
    <dgm:pt modelId="{BF0C7BD9-4C85-924D-9760-0463D7DD68F0}">
      <dgm:prSet custT="1"/>
      <dgm:spPr>
        <a:solidFill>
          <a:schemeClr val="accent5">
            <a:lumMod val="75000"/>
          </a:schemeClr>
        </a:solidFill>
        <a:scene3d>
          <a:camera prst="orthographicFront"/>
          <a:lightRig rig="threePt" dir="t"/>
        </a:scene3d>
        <a:sp3d>
          <a:bevelT/>
          <a:bevelB/>
        </a:sp3d>
      </dgm:spPr>
      <dgm:t>
        <a:bodyPr anchor="ctr" anchorCtr="1"/>
        <a:lstStyle/>
        <a:p>
          <a:r>
            <a:rPr lang="fr-FR" sz="900" b="1" dirty="0"/>
            <a:t>4. Prétraitement et Extraction des Caractéristiques </a:t>
          </a:r>
        </a:p>
      </dgm:t>
    </dgm:pt>
    <dgm:pt modelId="{5AA0BE57-D155-3349-9259-1285F45357C3}" type="parTrans" cxnId="{B856D09E-990C-C341-830A-678D25CAD3ED}">
      <dgm:prSet/>
      <dgm:spPr/>
      <dgm:t>
        <a:bodyPr/>
        <a:lstStyle/>
        <a:p>
          <a:endParaRPr lang="fr-FR"/>
        </a:p>
      </dgm:t>
    </dgm:pt>
    <dgm:pt modelId="{50A3751C-B4CE-284E-A8AA-D0C32AAE68E7}" type="sibTrans" cxnId="{B856D09E-990C-C341-830A-678D25CAD3ED}">
      <dgm:prSet/>
      <dgm:spPr/>
      <dgm:t>
        <a:bodyPr/>
        <a:lstStyle/>
        <a:p>
          <a:endParaRPr lang="fr-FR"/>
        </a:p>
      </dgm:t>
    </dgm:pt>
    <dgm:pt modelId="{7DE312A9-DE3A-8641-A389-86903846B811}">
      <dgm:prSet/>
      <dgm:spPr>
        <a:scene3d>
          <a:camera prst="orthographicFront"/>
          <a:lightRig rig="threePt" dir="t"/>
        </a:scene3d>
        <a:sp3d>
          <a:bevelT/>
          <a:bevelB/>
        </a:sp3d>
      </dgm:spPr>
      <dgm:t>
        <a:bodyPr/>
        <a:lstStyle/>
        <a:p>
          <a:pPr algn="l"/>
          <a:endParaRPr lang="fr-FR" dirty="0"/>
        </a:p>
      </dgm:t>
    </dgm:pt>
    <dgm:pt modelId="{392EF5D0-152E-954B-834F-DF2D9ABCB5DC}" type="parTrans" cxnId="{BF969470-7932-EA47-9D0D-9510EFAEDF4D}">
      <dgm:prSet/>
      <dgm:spPr/>
      <dgm:t>
        <a:bodyPr/>
        <a:lstStyle/>
        <a:p>
          <a:endParaRPr lang="fr-FR"/>
        </a:p>
      </dgm:t>
    </dgm:pt>
    <dgm:pt modelId="{224DB6DB-3D78-6E47-829E-FCA1C9D8B278}" type="sibTrans" cxnId="{BF969470-7932-EA47-9D0D-9510EFAEDF4D}">
      <dgm:prSet/>
      <dgm:spPr/>
      <dgm:t>
        <a:bodyPr/>
        <a:lstStyle/>
        <a:p>
          <a:endParaRPr lang="fr-FR"/>
        </a:p>
      </dgm:t>
    </dgm:pt>
    <dgm:pt modelId="{8C1F77FE-1FE9-234A-BA1A-480A63CE0A69}">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Définition des fonctions pour le prétraitement des images et l'extraction des caractéristiques.</a:t>
          </a:r>
        </a:p>
      </dgm:t>
    </dgm:pt>
    <dgm:pt modelId="{97143FAE-9500-E74A-84A9-74A9F3AA744F}" type="parTrans" cxnId="{D30E54F5-A7B6-7444-BF6B-3E00A8541566}">
      <dgm:prSet/>
      <dgm:spPr/>
      <dgm:t>
        <a:bodyPr/>
        <a:lstStyle/>
        <a:p>
          <a:endParaRPr lang="fr-FR"/>
        </a:p>
      </dgm:t>
    </dgm:pt>
    <dgm:pt modelId="{D5A52E2D-0CCE-A94A-B0A5-E3A5A91D4CD3}" type="sibTrans" cxnId="{D30E54F5-A7B6-7444-BF6B-3E00A8541566}">
      <dgm:prSet/>
      <dgm:spPr/>
      <dgm:t>
        <a:bodyPr/>
        <a:lstStyle/>
        <a:p>
          <a:endParaRPr lang="fr-FR"/>
        </a:p>
      </dgm:t>
    </dgm:pt>
    <dgm:pt modelId="{7E50E059-2D79-FA4B-B51B-CCDC61866CDB}">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Application des fonctions de prétraitement et d'extraction des caractéristiques aux images en utilisant des UDF pandas.</a:t>
          </a:r>
        </a:p>
      </dgm:t>
    </dgm:pt>
    <dgm:pt modelId="{FB9FD614-509B-B743-B270-21ABA622AEB8}" type="parTrans" cxnId="{82AEC9CE-93D1-A747-8674-2DA15E206A39}">
      <dgm:prSet/>
      <dgm:spPr/>
      <dgm:t>
        <a:bodyPr/>
        <a:lstStyle/>
        <a:p>
          <a:endParaRPr lang="fr-FR"/>
        </a:p>
      </dgm:t>
    </dgm:pt>
    <dgm:pt modelId="{CA67668A-588C-0E40-BBBF-35383A816D37}" type="sibTrans" cxnId="{82AEC9CE-93D1-A747-8674-2DA15E206A39}">
      <dgm:prSet/>
      <dgm:spPr/>
      <dgm:t>
        <a:bodyPr/>
        <a:lstStyle/>
        <a:p>
          <a:endParaRPr lang="fr-FR"/>
        </a:p>
      </dgm:t>
    </dgm:pt>
    <dgm:pt modelId="{2D55EB8E-CCCB-6444-8CBE-20257CE5114F}">
      <dgm:prSet custT="1"/>
      <dgm:spPr>
        <a:solidFill>
          <a:schemeClr val="accent5">
            <a:lumMod val="75000"/>
          </a:schemeClr>
        </a:solidFill>
        <a:scene3d>
          <a:camera prst="orthographicFront"/>
          <a:lightRig rig="threePt" dir="t"/>
        </a:scene3d>
        <a:sp3d>
          <a:bevelT/>
          <a:bevelB/>
        </a:sp3d>
      </dgm:spPr>
      <dgm:t>
        <a:bodyPr anchor="ctr" anchorCtr="1"/>
        <a:lstStyle/>
        <a:p>
          <a:r>
            <a:rPr lang="fr-FR" sz="900" b="1" dirty="0"/>
            <a:t>5. Enregistrement des   Caractéristiques </a:t>
          </a:r>
        </a:p>
      </dgm:t>
    </dgm:pt>
    <dgm:pt modelId="{CE58A6A8-6226-434F-99A1-DB8DD9DCCB47}" type="parTrans" cxnId="{F66CBDC8-06C1-B84A-9765-9D51E8AF087D}">
      <dgm:prSet/>
      <dgm:spPr/>
      <dgm:t>
        <a:bodyPr/>
        <a:lstStyle/>
        <a:p>
          <a:endParaRPr lang="fr-FR"/>
        </a:p>
      </dgm:t>
    </dgm:pt>
    <dgm:pt modelId="{9CB5E2AA-55E5-BA43-831A-60E95BC0E6FC}" type="sibTrans" cxnId="{F66CBDC8-06C1-B84A-9765-9D51E8AF087D}">
      <dgm:prSet/>
      <dgm:spPr/>
      <dgm:t>
        <a:bodyPr/>
        <a:lstStyle/>
        <a:p>
          <a:endParaRPr lang="fr-FR"/>
        </a:p>
      </dgm:t>
    </dgm:pt>
    <dgm:pt modelId="{0D5CF9C2-80D9-8446-8CE4-70DF56D4C0BF}">
      <dgm:prSet/>
      <dgm:spPr>
        <a:scene3d>
          <a:camera prst="orthographicFront"/>
          <a:lightRig rig="threePt" dir="t"/>
        </a:scene3d>
        <a:sp3d>
          <a:bevelT/>
          <a:bevelB/>
        </a:sp3d>
      </dgm:spPr>
      <dgm:t>
        <a:bodyPr/>
        <a:lstStyle/>
        <a:p>
          <a:pPr algn="l"/>
          <a:r>
            <a:rPr lang="fr-FR" b="0" i="0" u="none" dirty="0"/>
            <a:t>Écriture des caractéristiques extraites dans le </a:t>
          </a:r>
          <a:r>
            <a:rPr lang="fr-FR" b="0" i="0" u="none" dirty="0" err="1"/>
            <a:t>bucket</a:t>
          </a:r>
          <a:r>
            <a:rPr lang="fr-FR" b="0" i="0" u="none" dirty="0"/>
            <a:t> S3 au format Parquet.</a:t>
          </a:r>
          <a:endParaRPr lang="fr-FR" dirty="0"/>
        </a:p>
      </dgm:t>
    </dgm:pt>
    <dgm:pt modelId="{6D980F03-7828-2344-9179-04CF3911BDC9}" type="parTrans" cxnId="{CBDF6C46-1746-7F46-A968-3F6163D9CA39}">
      <dgm:prSet/>
      <dgm:spPr/>
      <dgm:t>
        <a:bodyPr/>
        <a:lstStyle/>
        <a:p>
          <a:endParaRPr lang="fr-FR"/>
        </a:p>
      </dgm:t>
    </dgm:pt>
    <dgm:pt modelId="{75D3C354-35C3-0740-B414-E339E2191A7E}" type="sibTrans" cxnId="{CBDF6C46-1746-7F46-A968-3F6163D9CA39}">
      <dgm:prSet/>
      <dgm:spPr/>
      <dgm:t>
        <a:bodyPr/>
        <a:lstStyle/>
        <a:p>
          <a:endParaRPr lang="fr-FR"/>
        </a:p>
      </dgm:t>
    </dgm:pt>
    <dgm:pt modelId="{AA3EF106-EF27-1B40-AABC-B622E2DC1B62}">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Chargement et vérification des caractéristiques enregistrées.</a:t>
          </a:r>
          <a:endParaRPr lang="fr-FR" dirty="0"/>
        </a:p>
      </dgm:t>
    </dgm:pt>
    <dgm:pt modelId="{40146783-FE86-6F4A-8940-750AE7A08CE6}" type="parTrans" cxnId="{1DA43788-F20B-234D-A792-27E14E8BB044}">
      <dgm:prSet/>
      <dgm:spPr/>
      <dgm:t>
        <a:bodyPr/>
        <a:lstStyle/>
        <a:p>
          <a:endParaRPr lang="fr-FR"/>
        </a:p>
      </dgm:t>
    </dgm:pt>
    <dgm:pt modelId="{FD6C4E1B-1969-D944-9809-48318426484D}" type="sibTrans" cxnId="{1DA43788-F20B-234D-A792-27E14E8BB044}">
      <dgm:prSet/>
      <dgm:spPr/>
      <dgm:t>
        <a:bodyPr/>
        <a:lstStyle/>
        <a:p>
          <a:endParaRPr lang="fr-FR"/>
        </a:p>
      </dgm:t>
    </dgm:pt>
    <dgm:pt modelId="{2A78DF83-DD97-F64C-84CB-67576D988F9F}">
      <dgm:prSet/>
      <dgm:spPr>
        <a:scene3d>
          <a:camera prst="orthographicFront"/>
          <a:lightRig rig="threePt" dir="t"/>
        </a:scene3d>
        <a:sp3d>
          <a:bevelT/>
          <a:bevelB/>
        </a:sp3d>
      </dgm:spPr>
      <dgm:t>
        <a:bodyPr/>
        <a:lstStyle/>
        <a:p>
          <a:pPr algn="l"/>
          <a:endParaRPr lang="fr-FR" dirty="0"/>
        </a:p>
      </dgm:t>
    </dgm:pt>
    <dgm:pt modelId="{BFE624DF-E191-CE41-819D-BBDA3E4CBFC7}" type="parTrans" cxnId="{C1E20AD3-90A2-CB48-9E60-F667AF811B3C}">
      <dgm:prSet/>
      <dgm:spPr/>
      <dgm:t>
        <a:bodyPr/>
        <a:lstStyle/>
        <a:p>
          <a:endParaRPr lang="fr-FR"/>
        </a:p>
      </dgm:t>
    </dgm:pt>
    <dgm:pt modelId="{168E6ABE-D806-9849-BE00-5240E9B3FCF1}" type="sibTrans" cxnId="{C1E20AD3-90A2-CB48-9E60-F667AF811B3C}">
      <dgm:prSet/>
      <dgm:spPr/>
      <dgm:t>
        <a:bodyPr/>
        <a:lstStyle/>
        <a:p>
          <a:endParaRPr lang="fr-FR"/>
        </a:p>
      </dgm:t>
    </dgm:pt>
    <dgm:pt modelId="{3881BE35-CA2B-ED4F-9918-460C0BFB80A7}">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a:t>Application de l'analyse en composantes principales (PCA) pour réduire la dimensionnalité des caractéristiques.</a:t>
          </a:r>
        </a:p>
      </dgm:t>
    </dgm:pt>
    <dgm:pt modelId="{2C032922-831C-034A-A7AE-36397DE2B4D9}" type="parTrans" cxnId="{F5897117-F672-5345-87DD-8F8DE4350D5F}">
      <dgm:prSet/>
      <dgm:spPr/>
      <dgm:t>
        <a:bodyPr/>
        <a:lstStyle/>
        <a:p>
          <a:endParaRPr lang="fr-FR"/>
        </a:p>
      </dgm:t>
    </dgm:pt>
    <dgm:pt modelId="{7E53A53D-02E6-AA4B-B0FB-E1758C3E06FE}" type="sibTrans" cxnId="{F5897117-F672-5345-87DD-8F8DE4350D5F}">
      <dgm:prSet/>
      <dgm:spPr/>
      <dgm:t>
        <a:bodyPr/>
        <a:lstStyle/>
        <a:p>
          <a:endParaRPr lang="fr-FR"/>
        </a:p>
      </dgm:t>
    </dgm:pt>
    <dgm:pt modelId="{373FBC2C-075D-994C-9F87-ECFD5934A5E2}">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Visualisation des clusters formés par les deux premières composantes principales.</a:t>
          </a:r>
        </a:p>
      </dgm:t>
    </dgm:pt>
    <dgm:pt modelId="{67CEC898-F800-334F-ADBB-CABD35B97969}" type="parTrans" cxnId="{D09D8CFD-105C-CC4A-9AEF-4616079C1229}">
      <dgm:prSet/>
      <dgm:spPr/>
      <dgm:t>
        <a:bodyPr/>
        <a:lstStyle/>
        <a:p>
          <a:endParaRPr lang="fr-FR"/>
        </a:p>
      </dgm:t>
    </dgm:pt>
    <dgm:pt modelId="{3F09CFA4-F939-CB42-83E8-FC05FFDA5A36}" type="sibTrans" cxnId="{D09D8CFD-105C-CC4A-9AEF-4616079C1229}">
      <dgm:prSet/>
      <dgm:spPr/>
      <dgm:t>
        <a:bodyPr/>
        <a:lstStyle/>
        <a:p>
          <a:endParaRPr lang="fr-FR"/>
        </a:p>
      </dgm:t>
    </dgm:pt>
    <dgm:pt modelId="{55251ACA-FA25-0843-8887-62D9B7864F11}">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Analyse de la variance expliquée pour déterminer le nombre de composantes nécessaires.</a:t>
          </a:r>
        </a:p>
      </dgm:t>
    </dgm:pt>
    <dgm:pt modelId="{5E58B6F2-3A6D-FC4C-88F7-E5764551BBDE}" type="parTrans" cxnId="{90745BA4-79BF-5646-AD41-74A1F96141DB}">
      <dgm:prSet/>
      <dgm:spPr/>
      <dgm:t>
        <a:bodyPr/>
        <a:lstStyle/>
        <a:p>
          <a:endParaRPr lang="fr-FR"/>
        </a:p>
      </dgm:t>
    </dgm:pt>
    <dgm:pt modelId="{6F5378B0-5B66-F947-A9FA-321484ADA7AA}" type="sibTrans" cxnId="{90745BA4-79BF-5646-AD41-74A1F96141DB}">
      <dgm:prSet/>
      <dgm:spPr/>
      <dgm:t>
        <a:bodyPr/>
        <a:lstStyle/>
        <a:p>
          <a:endParaRPr lang="fr-FR"/>
        </a:p>
      </dgm:t>
    </dgm:pt>
    <dgm:pt modelId="{702F5219-71E9-934A-B721-916B0448CD01}">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Écriture des </a:t>
          </a:r>
          <a:r>
            <a:rPr lang="fr-FR" b="0" i="0" u="none" dirty="0" err="1"/>
            <a:t>DataFrames</a:t>
          </a:r>
          <a:r>
            <a:rPr lang="fr-FR" b="0" i="0" u="none" dirty="0"/>
            <a:t> au format JSON dans le </a:t>
          </a:r>
          <a:r>
            <a:rPr lang="fr-FR" b="0" i="0" u="none" dirty="0" err="1"/>
            <a:t>bucket</a:t>
          </a:r>
          <a:r>
            <a:rPr lang="fr-FR" b="0" i="0" u="none" dirty="0"/>
            <a:t> S3.</a:t>
          </a:r>
        </a:p>
      </dgm:t>
    </dgm:pt>
    <dgm:pt modelId="{6BC7CB64-CA8C-9E4C-B14E-1DD0139A8156}" type="parTrans" cxnId="{9BE45019-F81F-0E48-B612-3A579F52B6DD}">
      <dgm:prSet/>
      <dgm:spPr/>
      <dgm:t>
        <a:bodyPr/>
        <a:lstStyle/>
        <a:p>
          <a:endParaRPr lang="fr-FR"/>
        </a:p>
      </dgm:t>
    </dgm:pt>
    <dgm:pt modelId="{190B81B1-6B44-E648-BA45-C5276057B3C6}" type="sibTrans" cxnId="{9BE45019-F81F-0E48-B612-3A579F52B6DD}">
      <dgm:prSet/>
      <dgm:spPr/>
      <dgm:t>
        <a:bodyPr/>
        <a:lstStyle/>
        <a:p>
          <a:endParaRPr lang="fr-FR"/>
        </a:p>
      </dgm:t>
    </dgm:pt>
    <dgm:pt modelId="{5B71BB8D-F1C7-DF4D-86C7-70F77D822625}">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a:t>Chargement des données enregistrées.</a:t>
          </a:r>
          <a:endParaRPr lang="fr-FR" b="0" i="0" u="none" dirty="0"/>
        </a:p>
      </dgm:t>
    </dgm:pt>
    <dgm:pt modelId="{B415D32A-84DA-EE4C-9F40-18885DF4534E}" type="parTrans" cxnId="{F21FE2C4-7099-1540-8C21-BE608F51D738}">
      <dgm:prSet/>
      <dgm:spPr/>
      <dgm:t>
        <a:bodyPr/>
        <a:lstStyle/>
        <a:p>
          <a:endParaRPr lang="fr-FR"/>
        </a:p>
      </dgm:t>
    </dgm:pt>
    <dgm:pt modelId="{906CAB18-B081-E54D-BCFD-64DDFFEB9033}" type="sibTrans" cxnId="{F21FE2C4-7099-1540-8C21-BE608F51D738}">
      <dgm:prSet/>
      <dgm:spPr/>
      <dgm:t>
        <a:bodyPr/>
        <a:lstStyle/>
        <a:p>
          <a:endParaRPr lang="fr-FR"/>
        </a:p>
      </dgm:t>
    </dgm:pt>
    <dgm:pt modelId="{E0B18583-B1C6-0441-908E-4BF67288FC8E}">
      <dgm:prSet custT="1"/>
      <dgm:spPr>
        <a:solidFill>
          <a:schemeClr val="accent5">
            <a:lumMod val="75000"/>
          </a:schemeClr>
        </a:solidFill>
        <a:scene3d>
          <a:camera prst="orthographicFront"/>
          <a:lightRig rig="threePt" dir="t"/>
        </a:scene3d>
        <a:sp3d>
          <a:bevelT/>
          <a:bevelB/>
        </a:sp3d>
      </dgm:spPr>
      <dgm:t>
        <a:bodyPr anchor="ctr" anchorCtr="1"/>
        <a:lstStyle/>
        <a:p>
          <a:r>
            <a:rPr lang="fr-FR" sz="900" b="1" i="0" u="none" dirty="0"/>
            <a:t>8. Validation des Résultats </a:t>
          </a:r>
        </a:p>
      </dgm:t>
    </dgm:pt>
    <dgm:pt modelId="{7AF52EA0-3E7B-7249-A3E0-12050637F191}" type="parTrans" cxnId="{47DCE434-B73C-A747-B93C-437B3EF0F1CE}">
      <dgm:prSet/>
      <dgm:spPr/>
      <dgm:t>
        <a:bodyPr/>
        <a:lstStyle/>
        <a:p>
          <a:endParaRPr lang="fr-FR"/>
        </a:p>
      </dgm:t>
    </dgm:pt>
    <dgm:pt modelId="{5945A5DF-F601-ED45-965E-EA093888C633}" type="sibTrans" cxnId="{47DCE434-B73C-A747-B93C-437B3EF0F1CE}">
      <dgm:prSet/>
      <dgm:spPr/>
      <dgm:t>
        <a:bodyPr/>
        <a:lstStyle/>
        <a:p>
          <a:endParaRPr lang="fr-FR"/>
        </a:p>
      </dgm:t>
    </dgm:pt>
    <dgm:pt modelId="{D9DDCA81-D768-FA4A-A108-98C8640ADA14}">
      <dgm:prSet/>
      <dgm:spPr>
        <a:scene3d>
          <a:camera prst="orthographicFront"/>
          <a:lightRig rig="threePt" dir="t"/>
        </a:scene3d>
        <a:sp3d>
          <a:bevelT/>
          <a:bevelB/>
        </a:sp3d>
      </dgm:spPr>
      <dgm:t>
        <a:bodyPr/>
        <a:lstStyle/>
        <a:p>
          <a:pPr algn="l">
            <a:buFont typeface="Arial" panose="020B0604020202020204" pitchFamily="34" charset="0"/>
            <a:buChar char="•"/>
          </a:pPr>
          <a:r>
            <a:rPr lang="fr-FR" b="0" i="0" u="none" dirty="0"/>
            <a:t>Validation du résultat en affichant les premières lignes du </a:t>
          </a:r>
          <a:r>
            <a:rPr lang="fr-FR" b="0" i="0" u="none" dirty="0" err="1"/>
            <a:t>DataFrame</a:t>
          </a:r>
          <a:r>
            <a:rPr lang="fr-FR" b="0" i="0" u="none" dirty="0"/>
            <a:t>.</a:t>
          </a:r>
        </a:p>
      </dgm:t>
    </dgm:pt>
    <dgm:pt modelId="{420E33CA-9B33-0F47-8CDE-871489BA8F8E}" type="parTrans" cxnId="{04D4DB70-6AC1-8B49-86AE-B72B6C8AA325}">
      <dgm:prSet/>
      <dgm:spPr/>
      <dgm:t>
        <a:bodyPr/>
        <a:lstStyle/>
        <a:p>
          <a:endParaRPr lang="fr-FR"/>
        </a:p>
      </dgm:t>
    </dgm:pt>
    <dgm:pt modelId="{1DC28773-5387-2B4E-B4C3-61292FBBCC99}" type="sibTrans" cxnId="{04D4DB70-6AC1-8B49-86AE-B72B6C8AA325}">
      <dgm:prSet/>
      <dgm:spPr/>
      <dgm:t>
        <a:bodyPr/>
        <a:lstStyle/>
        <a:p>
          <a:endParaRPr lang="fr-FR"/>
        </a:p>
      </dgm:t>
    </dgm:pt>
    <dgm:pt modelId="{C8A8AF43-ECFC-6C42-8583-0BD61A577830}">
      <dgm:prSet custT="1"/>
      <dgm:spPr>
        <a:solidFill>
          <a:schemeClr val="accent5">
            <a:lumMod val="75000"/>
          </a:schemeClr>
        </a:solidFill>
        <a:scene3d>
          <a:camera prst="orthographicFront"/>
          <a:lightRig rig="threePt" dir="t"/>
        </a:scene3d>
        <a:sp3d>
          <a:bevelT/>
          <a:bevelB/>
        </a:sp3d>
      </dgm:spPr>
      <dgm:t>
        <a:bodyPr anchor="ctr" anchorCtr="1"/>
        <a:lstStyle/>
        <a:p>
          <a:r>
            <a:rPr lang="fr-FR" sz="900" b="1" i="0" u="none" dirty="0"/>
            <a:t>7. Enregistrement des Résultats </a:t>
          </a:r>
        </a:p>
      </dgm:t>
    </dgm:pt>
    <dgm:pt modelId="{1CFCCA65-8E5B-AF43-8DFE-06DE5E175BD2}" type="sibTrans" cxnId="{1359E255-7390-6145-8F47-EB788E631024}">
      <dgm:prSet/>
      <dgm:spPr/>
      <dgm:t>
        <a:bodyPr/>
        <a:lstStyle/>
        <a:p>
          <a:endParaRPr lang="fr-FR"/>
        </a:p>
      </dgm:t>
    </dgm:pt>
    <dgm:pt modelId="{7A2E32B4-75A3-0043-92DB-147F1B868CCC}" type="parTrans" cxnId="{1359E255-7390-6145-8F47-EB788E631024}">
      <dgm:prSet/>
      <dgm:spPr/>
      <dgm:t>
        <a:bodyPr/>
        <a:lstStyle/>
        <a:p>
          <a:endParaRPr lang="fr-FR"/>
        </a:p>
      </dgm:t>
    </dgm:pt>
    <dgm:pt modelId="{1B3F2FDF-ACD1-794C-99CD-50EA2763266D}" type="pres">
      <dgm:prSet presAssocID="{DD0F037B-B9FF-E14B-899B-B35729B9D43F}" presName="Name0" presStyleCnt="0">
        <dgm:presLayoutVars>
          <dgm:dir/>
          <dgm:animLvl val="lvl"/>
          <dgm:resizeHandles val="exact"/>
        </dgm:presLayoutVars>
      </dgm:prSet>
      <dgm:spPr/>
    </dgm:pt>
    <dgm:pt modelId="{4A014D7E-E8BE-B343-8EDB-5E3CF67DE658}" type="pres">
      <dgm:prSet presAssocID="{7CAEF4B3-ABB0-924A-915A-DC5960DFFD13}" presName="composite" presStyleCnt="0"/>
      <dgm:spPr>
        <a:scene3d>
          <a:camera prst="orthographicFront"/>
          <a:lightRig rig="threePt" dir="t"/>
        </a:scene3d>
        <a:sp3d>
          <a:bevelT/>
          <a:bevelB/>
        </a:sp3d>
      </dgm:spPr>
    </dgm:pt>
    <dgm:pt modelId="{368F865C-09D3-3548-80CC-B5AA45E06B6C}" type="pres">
      <dgm:prSet presAssocID="{7CAEF4B3-ABB0-924A-915A-DC5960DFFD13}" presName="parTx" presStyleLbl="node1" presStyleIdx="0" presStyleCnt="8" custScaleX="110256" custLinFactNeighborX="3627">
        <dgm:presLayoutVars>
          <dgm:chMax val="0"/>
          <dgm:chPref val="0"/>
          <dgm:bulletEnabled val="1"/>
        </dgm:presLayoutVars>
      </dgm:prSet>
      <dgm:spPr/>
    </dgm:pt>
    <dgm:pt modelId="{CC6FF535-3508-5D47-ACF5-A5E645EBA0B2}" type="pres">
      <dgm:prSet presAssocID="{7CAEF4B3-ABB0-924A-915A-DC5960DFFD13}" presName="desTx" presStyleLbl="revTx" presStyleIdx="0" presStyleCnt="8">
        <dgm:presLayoutVars>
          <dgm:bulletEnabled val="1"/>
        </dgm:presLayoutVars>
      </dgm:prSet>
      <dgm:spPr/>
    </dgm:pt>
    <dgm:pt modelId="{5F16189E-4EF6-394B-98DC-BB0468D6516B}" type="pres">
      <dgm:prSet presAssocID="{BA27222A-074F-644C-BE21-E67B1CD36952}" presName="space" presStyleCnt="0"/>
      <dgm:spPr>
        <a:scene3d>
          <a:camera prst="orthographicFront"/>
          <a:lightRig rig="threePt" dir="t"/>
        </a:scene3d>
        <a:sp3d>
          <a:bevelT/>
          <a:bevelB/>
        </a:sp3d>
      </dgm:spPr>
    </dgm:pt>
    <dgm:pt modelId="{4D8EE276-7B5A-6B43-A8CF-183CD1CC1188}" type="pres">
      <dgm:prSet presAssocID="{546AA90C-6C3C-0D4B-9CB8-0210104E7524}" presName="composite" presStyleCnt="0"/>
      <dgm:spPr>
        <a:scene3d>
          <a:camera prst="orthographicFront"/>
          <a:lightRig rig="threePt" dir="t"/>
        </a:scene3d>
        <a:sp3d>
          <a:bevelT/>
          <a:bevelB/>
        </a:sp3d>
      </dgm:spPr>
    </dgm:pt>
    <dgm:pt modelId="{21738983-C209-5142-832B-B94C423D099C}" type="pres">
      <dgm:prSet presAssocID="{546AA90C-6C3C-0D4B-9CB8-0210104E7524}" presName="parTx" presStyleLbl="node1" presStyleIdx="1" presStyleCnt="8" custLinFactNeighborX="3627">
        <dgm:presLayoutVars>
          <dgm:chMax val="0"/>
          <dgm:chPref val="0"/>
          <dgm:bulletEnabled val="1"/>
        </dgm:presLayoutVars>
      </dgm:prSet>
      <dgm:spPr/>
    </dgm:pt>
    <dgm:pt modelId="{096B8714-19A1-5A48-A824-995731B5494A}" type="pres">
      <dgm:prSet presAssocID="{546AA90C-6C3C-0D4B-9CB8-0210104E7524}" presName="desTx" presStyleLbl="revTx" presStyleIdx="1" presStyleCnt="8">
        <dgm:presLayoutVars>
          <dgm:bulletEnabled val="1"/>
        </dgm:presLayoutVars>
      </dgm:prSet>
      <dgm:spPr/>
    </dgm:pt>
    <dgm:pt modelId="{EB0107AB-4AF8-AB44-9A7C-C2CB0D9DF2C8}" type="pres">
      <dgm:prSet presAssocID="{2E6C85BF-7B7B-3945-9EDD-4B5ECC31FF21}" presName="space" presStyleCnt="0"/>
      <dgm:spPr>
        <a:scene3d>
          <a:camera prst="orthographicFront"/>
          <a:lightRig rig="threePt" dir="t"/>
        </a:scene3d>
        <a:sp3d>
          <a:bevelT/>
          <a:bevelB/>
        </a:sp3d>
      </dgm:spPr>
    </dgm:pt>
    <dgm:pt modelId="{22AAF2FA-83E3-984B-8959-11E8FE2012A1}" type="pres">
      <dgm:prSet presAssocID="{27CEC991-F467-3648-8CBA-2AB8C5773DDD}" presName="composite" presStyleCnt="0"/>
      <dgm:spPr>
        <a:scene3d>
          <a:camera prst="orthographicFront"/>
          <a:lightRig rig="threePt" dir="t"/>
        </a:scene3d>
        <a:sp3d>
          <a:bevelT/>
          <a:bevelB/>
        </a:sp3d>
      </dgm:spPr>
    </dgm:pt>
    <dgm:pt modelId="{05DF5408-5C67-524D-A65A-C1003F7FFDB1}" type="pres">
      <dgm:prSet presAssocID="{27CEC991-F467-3648-8CBA-2AB8C5773DDD}" presName="parTx" presStyleLbl="node1" presStyleIdx="2" presStyleCnt="8" custLinFactNeighborX="3627">
        <dgm:presLayoutVars>
          <dgm:chMax val="0"/>
          <dgm:chPref val="0"/>
          <dgm:bulletEnabled val="1"/>
        </dgm:presLayoutVars>
      </dgm:prSet>
      <dgm:spPr/>
    </dgm:pt>
    <dgm:pt modelId="{576B3288-DC3F-8545-A9D5-29CEEA8CFCF0}" type="pres">
      <dgm:prSet presAssocID="{27CEC991-F467-3648-8CBA-2AB8C5773DDD}" presName="desTx" presStyleLbl="revTx" presStyleIdx="2" presStyleCnt="8">
        <dgm:presLayoutVars>
          <dgm:bulletEnabled val="1"/>
        </dgm:presLayoutVars>
      </dgm:prSet>
      <dgm:spPr/>
    </dgm:pt>
    <dgm:pt modelId="{6ADDC01A-36D9-A749-A205-DFBF1023D6F3}" type="pres">
      <dgm:prSet presAssocID="{EBEE84AD-3047-7846-B9F8-6F01D741229A}" presName="space" presStyleCnt="0"/>
      <dgm:spPr>
        <a:scene3d>
          <a:camera prst="orthographicFront"/>
          <a:lightRig rig="threePt" dir="t"/>
        </a:scene3d>
        <a:sp3d>
          <a:bevelT/>
          <a:bevelB/>
        </a:sp3d>
      </dgm:spPr>
    </dgm:pt>
    <dgm:pt modelId="{6F96D1DF-889A-7342-89ED-BE92AAAF1C0B}" type="pres">
      <dgm:prSet presAssocID="{BF0C7BD9-4C85-924D-9760-0463D7DD68F0}" presName="composite" presStyleCnt="0"/>
      <dgm:spPr>
        <a:scene3d>
          <a:camera prst="orthographicFront"/>
          <a:lightRig rig="threePt" dir="t"/>
        </a:scene3d>
        <a:sp3d>
          <a:bevelT/>
          <a:bevelB/>
        </a:sp3d>
      </dgm:spPr>
    </dgm:pt>
    <dgm:pt modelId="{17908242-BDE1-3640-AFCE-7FE8D7AB9CF4}" type="pres">
      <dgm:prSet presAssocID="{BF0C7BD9-4C85-924D-9760-0463D7DD68F0}" presName="parTx" presStyleLbl="node1" presStyleIdx="3" presStyleCnt="8" custLinFactNeighborX="3627">
        <dgm:presLayoutVars>
          <dgm:chMax val="0"/>
          <dgm:chPref val="0"/>
          <dgm:bulletEnabled val="1"/>
        </dgm:presLayoutVars>
      </dgm:prSet>
      <dgm:spPr/>
    </dgm:pt>
    <dgm:pt modelId="{AB4A1DE5-FC24-5F4B-84E1-13D31FB6706D}" type="pres">
      <dgm:prSet presAssocID="{BF0C7BD9-4C85-924D-9760-0463D7DD68F0}" presName="desTx" presStyleLbl="revTx" presStyleIdx="3" presStyleCnt="8">
        <dgm:presLayoutVars>
          <dgm:bulletEnabled val="1"/>
        </dgm:presLayoutVars>
      </dgm:prSet>
      <dgm:spPr/>
    </dgm:pt>
    <dgm:pt modelId="{E294EEAF-E98D-574A-B527-7D12D9262941}" type="pres">
      <dgm:prSet presAssocID="{50A3751C-B4CE-284E-A8AA-D0C32AAE68E7}" presName="space" presStyleCnt="0"/>
      <dgm:spPr>
        <a:scene3d>
          <a:camera prst="orthographicFront"/>
          <a:lightRig rig="threePt" dir="t"/>
        </a:scene3d>
        <a:sp3d>
          <a:bevelT/>
          <a:bevelB/>
        </a:sp3d>
      </dgm:spPr>
    </dgm:pt>
    <dgm:pt modelId="{AA57A68B-D4BB-BE42-AFDB-0EECAC3C15CB}" type="pres">
      <dgm:prSet presAssocID="{2D55EB8E-CCCB-6444-8CBE-20257CE5114F}" presName="composite" presStyleCnt="0"/>
      <dgm:spPr>
        <a:scene3d>
          <a:camera prst="orthographicFront"/>
          <a:lightRig rig="threePt" dir="t"/>
        </a:scene3d>
        <a:sp3d>
          <a:bevelT/>
          <a:bevelB/>
        </a:sp3d>
      </dgm:spPr>
    </dgm:pt>
    <dgm:pt modelId="{448D11E8-D880-9F43-9F87-830B7B35DBB2}" type="pres">
      <dgm:prSet presAssocID="{2D55EB8E-CCCB-6444-8CBE-20257CE5114F}" presName="parTx" presStyleLbl="node1" presStyleIdx="4" presStyleCnt="8" custLinFactNeighborX="3627">
        <dgm:presLayoutVars>
          <dgm:chMax val="0"/>
          <dgm:chPref val="0"/>
          <dgm:bulletEnabled val="1"/>
        </dgm:presLayoutVars>
      </dgm:prSet>
      <dgm:spPr/>
    </dgm:pt>
    <dgm:pt modelId="{45A63958-455A-5349-AB7E-5404D1B2E3D9}" type="pres">
      <dgm:prSet presAssocID="{2D55EB8E-CCCB-6444-8CBE-20257CE5114F}" presName="desTx" presStyleLbl="revTx" presStyleIdx="4" presStyleCnt="8">
        <dgm:presLayoutVars>
          <dgm:bulletEnabled val="1"/>
        </dgm:presLayoutVars>
      </dgm:prSet>
      <dgm:spPr/>
    </dgm:pt>
    <dgm:pt modelId="{33E3255C-1F2A-6A4E-A54C-8AACDB73F9B4}" type="pres">
      <dgm:prSet presAssocID="{9CB5E2AA-55E5-BA43-831A-60E95BC0E6FC}" presName="space" presStyleCnt="0"/>
      <dgm:spPr>
        <a:scene3d>
          <a:camera prst="orthographicFront"/>
          <a:lightRig rig="threePt" dir="t"/>
        </a:scene3d>
        <a:sp3d>
          <a:bevelT/>
          <a:bevelB/>
        </a:sp3d>
      </dgm:spPr>
    </dgm:pt>
    <dgm:pt modelId="{D2638F7A-3FE7-904F-9ED7-F82BDA66C4CD}" type="pres">
      <dgm:prSet presAssocID="{17B62D1C-65E1-5149-A880-6E5478B8A7C5}" presName="composite" presStyleCnt="0"/>
      <dgm:spPr>
        <a:scene3d>
          <a:camera prst="orthographicFront"/>
          <a:lightRig rig="threePt" dir="t"/>
        </a:scene3d>
        <a:sp3d>
          <a:bevelT/>
          <a:bevelB/>
        </a:sp3d>
      </dgm:spPr>
    </dgm:pt>
    <dgm:pt modelId="{69242871-7C80-E842-8741-A2DA145EADA1}" type="pres">
      <dgm:prSet presAssocID="{17B62D1C-65E1-5149-A880-6E5478B8A7C5}" presName="parTx" presStyleLbl="node1" presStyleIdx="5" presStyleCnt="8" custLinFactNeighborX="3627">
        <dgm:presLayoutVars>
          <dgm:chMax val="0"/>
          <dgm:chPref val="0"/>
          <dgm:bulletEnabled val="1"/>
        </dgm:presLayoutVars>
      </dgm:prSet>
      <dgm:spPr/>
    </dgm:pt>
    <dgm:pt modelId="{EC72115F-BD8E-EC4E-A4F7-671DD12E441B}" type="pres">
      <dgm:prSet presAssocID="{17B62D1C-65E1-5149-A880-6E5478B8A7C5}" presName="desTx" presStyleLbl="revTx" presStyleIdx="5" presStyleCnt="8">
        <dgm:presLayoutVars>
          <dgm:bulletEnabled val="1"/>
        </dgm:presLayoutVars>
      </dgm:prSet>
      <dgm:spPr/>
    </dgm:pt>
    <dgm:pt modelId="{8DC9953F-316B-4642-93F4-02BA22318AB3}" type="pres">
      <dgm:prSet presAssocID="{C674CAE2-447C-FA4A-B5A3-5444FD13A2E8}" presName="space" presStyleCnt="0"/>
      <dgm:spPr>
        <a:scene3d>
          <a:camera prst="orthographicFront"/>
          <a:lightRig rig="threePt" dir="t"/>
        </a:scene3d>
        <a:sp3d>
          <a:bevelT/>
          <a:bevelB/>
        </a:sp3d>
      </dgm:spPr>
    </dgm:pt>
    <dgm:pt modelId="{1A519C2C-0CE8-9D45-9CC0-B25CE382C82B}" type="pres">
      <dgm:prSet presAssocID="{C8A8AF43-ECFC-6C42-8583-0BD61A577830}" presName="composite" presStyleCnt="0"/>
      <dgm:spPr>
        <a:scene3d>
          <a:camera prst="orthographicFront"/>
          <a:lightRig rig="threePt" dir="t"/>
        </a:scene3d>
        <a:sp3d>
          <a:bevelT/>
          <a:bevelB/>
        </a:sp3d>
      </dgm:spPr>
    </dgm:pt>
    <dgm:pt modelId="{6E7AC345-7A6D-AD4C-ADC7-B25140085DE8}" type="pres">
      <dgm:prSet presAssocID="{C8A8AF43-ECFC-6C42-8583-0BD61A577830}" presName="parTx" presStyleLbl="node1" presStyleIdx="6" presStyleCnt="8" custLinFactNeighborX="3627">
        <dgm:presLayoutVars>
          <dgm:chMax val="0"/>
          <dgm:chPref val="0"/>
          <dgm:bulletEnabled val="1"/>
        </dgm:presLayoutVars>
      </dgm:prSet>
      <dgm:spPr/>
    </dgm:pt>
    <dgm:pt modelId="{59E80663-F6ED-764F-AF14-C7377BAB34F8}" type="pres">
      <dgm:prSet presAssocID="{C8A8AF43-ECFC-6C42-8583-0BD61A577830}" presName="desTx" presStyleLbl="revTx" presStyleIdx="6" presStyleCnt="8">
        <dgm:presLayoutVars>
          <dgm:bulletEnabled val="1"/>
        </dgm:presLayoutVars>
      </dgm:prSet>
      <dgm:spPr/>
    </dgm:pt>
    <dgm:pt modelId="{68FA2BA8-AA08-3440-A77B-8A8CDBCEA09A}" type="pres">
      <dgm:prSet presAssocID="{1CFCCA65-8E5B-AF43-8DFE-06DE5E175BD2}" presName="space" presStyleCnt="0"/>
      <dgm:spPr>
        <a:scene3d>
          <a:camera prst="orthographicFront"/>
          <a:lightRig rig="threePt" dir="t"/>
        </a:scene3d>
        <a:sp3d>
          <a:bevelT/>
          <a:bevelB/>
        </a:sp3d>
      </dgm:spPr>
    </dgm:pt>
    <dgm:pt modelId="{8B6D1ED9-AA30-A94B-B85B-03FE3EF54EF8}" type="pres">
      <dgm:prSet presAssocID="{E0B18583-B1C6-0441-908E-4BF67288FC8E}" presName="composite" presStyleCnt="0"/>
      <dgm:spPr>
        <a:scene3d>
          <a:camera prst="orthographicFront"/>
          <a:lightRig rig="threePt" dir="t"/>
        </a:scene3d>
        <a:sp3d>
          <a:bevelT/>
          <a:bevelB/>
        </a:sp3d>
      </dgm:spPr>
    </dgm:pt>
    <dgm:pt modelId="{AFBED976-D7CC-BC42-A0BE-9A37B30A5A11}" type="pres">
      <dgm:prSet presAssocID="{E0B18583-B1C6-0441-908E-4BF67288FC8E}" presName="parTx" presStyleLbl="node1" presStyleIdx="7" presStyleCnt="8">
        <dgm:presLayoutVars>
          <dgm:chMax val="0"/>
          <dgm:chPref val="0"/>
          <dgm:bulletEnabled val="1"/>
        </dgm:presLayoutVars>
      </dgm:prSet>
      <dgm:spPr/>
    </dgm:pt>
    <dgm:pt modelId="{42473691-E40A-9142-B6DB-C2B086249673}" type="pres">
      <dgm:prSet presAssocID="{E0B18583-B1C6-0441-908E-4BF67288FC8E}" presName="desTx" presStyleLbl="revTx" presStyleIdx="7" presStyleCnt="8">
        <dgm:presLayoutVars>
          <dgm:bulletEnabled val="1"/>
        </dgm:presLayoutVars>
      </dgm:prSet>
      <dgm:spPr/>
    </dgm:pt>
  </dgm:ptLst>
  <dgm:cxnLst>
    <dgm:cxn modelId="{7A849111-BA01-0E45-8DA2-3A5D24AC1F4B}" type="presOf" srcId="{5B71BB8D-F1C7-DF4D-86C7-70F77D822625}" destId="{42473691-E40A-9142-B6DB-C2B086249673}" srcOrd="0" destOrd="0" presId="urn:microsoft.com/office/officeart/2005/8/layout/chevron1"/>
    <dgm:cxn modelId="{F5897117-F672-5345-87DD-8F8DE4350D5F}" srcId="{17B62D1C-65E1-5149-A880-6E5478B8A7C5}" destId="{3881BE35-CA2B-ED4F-9918-460C0BFB80A7}" srcOrd="1" destOrd="0" parTransId="{2C032922-831C-034A-A7AE-36397DE2B4D9}" sibTransId="{7E53A53D-02E6-AA4B-B0FB-E1758C3E06FE}"/>
    <dgm:cxn modelId="{9BE45019-F81F-0E48-B612-3A579F52B6DD}" srcId="{C8A8AF43-ECFC-6C42-8583-0BD61A577830}" destId="{702F5219-71E9-934A-B721-916B0448CD01}" srcOrd="1" destOrd="0" parTransId="{6BC7CB64-CA8C-9E4C-B14E-1DD0139A8156}" sibTransId="{190B81B1-6B44-E648-BA45-C5276057B3C6}"/>
    <dgm:cxn modelId="{855DF419-499F-C342-9E6D-AD2DCDCA9946}" type="presOf" srcId="{EEFAEB66-789E-B74E-8662-EFE2B42CD50A}" destId="{CC6FF535-3508-5D47-ACF5-A5E645EBA0B2}" srcOrd="0" destOrd="0" presId="urn:microsoft.com/office/officeart/2005/8/layout/chevron1"/>
    <dgm:cxn modelId="{ABB3611C-2976-3147-AC01-B8D076D0E7B9}" type="presOf" srcId="{373FBC2C-075D-994C-9F87-ECFD5934A5E2}" destId="{EC72115F-BD8E-EC4E-A4F7-671DD12E441B}" srcOrd="0" destOrd="2" presId="urn:microsoft.com/office/officeart/2005/8/layout/chevron1"/>
    <dgm:cxn modelId="{515E4321-84CA-CA41-9A2E-0B0604EFB386}" type="presOf" srcId="{702F5219-71E9-934A-B721-916B0448CD01}" destId="{59E80663-F6ED-764F-AF14-C7377BAB34F8}" srcOrd="0" destOrd="1" presId="urn:microsoft.com/office/officeart/2005/8/layout/chevron1"/>
    <dgm:cxn modelId="{7EE38022-4F6D-D84E-B7B5-C79BE1639437}" type="presOf" srcId="{490C41C7-D5A3-C948-B35A-7F4135FF40BD}" destId="{096B8714-19A1-5A48-A824-995731B5494A}" srcOrd="0" destOrd="1" presId="urn:microsoft.com/office/officeart/2005/8/layout/chevron1"/>
    <dgm:cxn modelId="{442E8923-7419-BB4C-B089-81BA6AE80DA4}" type="presOf" srcId="{17B62D1C-65E1-5149-A880-6E5478B8A7C5}" destId="{69242871-7C80-E842-8741-A2DA145EADA1}" srcOrd="0" destOrd="0" presId="urn:microsoft.com/office/officeart/2005/8/layout/chevron1"/>
    <dgm:cxn modelId="{32C22F2F-08A3-C74A-8CEB-B06F2F63E5AC}" srcId="{7CAEF4B3-ABB0-924A-915A-DC5960DFFD13}" destId="{8A73D186-4C0F-E14C-AC9D-14EA01158B0E}" srcOrd="2" destOrd="0" parTransId="{BB479628-532A-9149-A52D-DA188B2F0B7B}" sibTransId="{5F0D7DB8-A358-BC47-AD54-3FD54A47BA67}"/>
    <dgm:cxn modelId="{47DCE434-B73C-A747-B93C-437B3EF0F1CE}" srcId="{DD0F037B-B9FF-E14B-899B-B35729B9D43F}" destId="{E0B18583-B1C6-0441-908E-4BF67288FC8E}" srcOrd="7" destOrd="0" parTransId="{7AF52EA0-3E7B-7249-A3E0-12050637F191}" sibTransId="{5945A5DF-F601-ED45-965E-EA093888C633}"/>
    <dgm:cxn modelId="{EDEDCC35-0385-664C-AF24-B3C2DF6084B2}" srcId="{DD0F037B-B9FF-E14B-899B-B35729B9D43F}" destId="{27CEC991-F467-3648-8CBA-2AB8C5773DDD}" srcOrd="2" destOrd="0" parTransId="{EE7AA0DE-2737-CF4E-869A-3F05DA3B04D0}" sibTransId="{EBEE84AD-3047-7846-B9F8-6F01D741229A}"/>
    <dgm:cxn modelId="{00408239-CBD9-A049-8292-1EDFC7943225}" type="presOf" srcId="{E7062E86-2CE1-9347-9C22-2FA497565A63}" destId="{576B3288-DC3F-8545-A9D5-29CEEA8CFCF0}" srcOrd="0" destOrd="2" presId="urn:microsoft.com/office/officeart/2005/8/layout/chevron1"/>
    <dgm:cxn modelId="{CBDF6C46-1746-7F46-A968-3F6163D9CA39}" srcId="{2D55EB8E-CCCB-6444-8CBE-20257CE5114F}" destId="{0D5CF9C2-80D9-8446-8CE4-70DF56D4C0BF}" srcOrd="0" destOrd="0" parTransId="{6D980F03-7828-2344-9179-04CF3911BDC9}" sibTransId="{75D3C354-35C3-0740-B414-E339E2191A7E}"/>
    <dgm:cxn modelId="{9A6AEE47-CBBC-1344-A7A0-D35CA07BEA2F}" type="presOf" srcId="{7CAEF4B3-ABB0-924A-915A-DC5960DFFD13}" destId="{368F865C-09D3-3548-80CC-B5AA45E06B6C}" srcOrd="0" destOrd="0" presId="urn:microsoft.com/office/officeart/2005/8/layout/chevron1"/>
    <dgm:cxn modelId="{EA4E264D-AC0A-804F-BD55-97DF6328B4A0}" type="presOf" srcId="{8C1F77FE-1FE9-234A-BA1A-480A63CE0A69}" destId="{AB4A1DE5-FC24-5F4B-84E1-13D31FB6706D}" srcOrd="0" destOrd="0" presId="urn:microsoft.com/office/officeart/2005/8/layout/chevron1"/>
    <dgm:cxn modelId="{1359E255-7390-6145-8F47-EB788E631024}" srcId="{DD0F037B-B9FF-E14B-899B-B35729B9D43F}" destId="{C8A8AF43-ECFC-6C42-8583-0BD61A577830}" srcOrd="6" destOrd="0" parTransId="{7A2E32B4-75A3-0043-92DB-147F1B868CCC}" sibTransId="{1CFCCA65-8E5B-AF43-8DFE-06DE5E175BD2}"/>
    <dgm:cxn modelId="{2104A258-0E2B-BB49-805C-05DC3A7E656F}" type="presOf" srcId="{E6470258-51B7-1440-963C-8C91B7DB057C}" destId="{CC6FF535-3508-5D47-ACF5-A5E645EBA0B2}" srcOrd="0" destOrd="1" presId="urn:microsoft.com/office/officeart/2005/8/layout/chevron1"/>
    <dgm:cxn modelId="{C2E79D5A-267C-C042-A756-2D918EB84502}" type="presOf" srcId="{7E50E059-2D79-FA4B-B51B-CCDC61866CDB}" destId="{AB4A1DE5-FC24-5F4B-84E1-13D31FB6706D}" srcOrd="0" destOrd="1" presId="urn:microsoft.com/office/officeart/2005/8/layout/chevron1"/>
    <dgm:cxn modelId="{83562A60-AA7F-B048-A3A4-ED0D9D19C5D1}" type="presOf" srcId="{55251ACA-FA25-0843-8887-62D9B7864F11}" destId="{EC72115F-BD8E-EC4E-A4F7-671DD12E441B}" srcOrd="0" destOrd="3" presId="urn:microsoft.com/office/officeart/2005/8/layout/chevron1"/>
    <dgm:cxn modelId="{A1B47E60-07E8-9047-A067-5014CD0A01A0}" type="presOf" srcId="{0D5CF9C2-80D9-8446-8CE4-70DF56D4C0BF}" destId="{45A63958-455A-5349-AB7E-5404D1B2E3D9}" srcOrd="0" destOrd="0" presId="urn:microsoft.com/office/officeart/2005/8/layout/chevron1"/>
    <dgm:cxn modelId="{A09F8160-B9AF-DB4C-80A6-0B256C3D3E1E}" srcId="{546AA90C-6C3C-0D4B-9CB8-0210104E7524}" destId="{490C41C7-D5A3-C948-B35A-7F4135FF40BD}" srcOrd="1" destOrd="0" parTransId="{CD7B9EE5-B8EC-E143-BFFE-E036EDCC858F}" sibTransId="{C7D3647F-69E2-9F49-B641-55997E5D01E0}"/>
    <dgm:cxn modelId="{51827166-86A2-2943-92B9-4AE4508CEDFC}" srcId="{546AA90C-6C3C-0D4B-9CB8-0210104E7524}" destId="{A4925E30-DA9E-B947-833B-6C75F59F8E80}" srcOrd="0" destOrd="0" parTransId="{F32A5638-47B3-2745-B3FF-8ACB4A07DC99}" sibTransId="{34B610FB-3B9F-B841-A0D8-D1457C893F85}"/>
    <dgm:cxn modelId="{A7C85C68-4CBF-3D43-822D-6D722DF03A62}" srcId="{7CAEF4B3-ABB0-924A-915A-DC5960DFFD13}" destId="{EEFAEB66-789E-B74E-8662-EFE2B42CD50A}" srcOrd="0" destOrd="0" parTransId="{79E512E9-6D75-DC49-BC55-5E54761B9FFC}" sibTransId="{90B3B957-3FDC-9849-8C51-E22D996E9188}"/>
    <dgm:cxn modelId="{C3CCA368-1F9B-3B40-AA41-666506ED569B}" type="presOf" srcId="{BF0C7BD9-4C85-924D-9760-0463D7DD68F0}" destId="{17908242-BDE1-3640-AFCE-7FE8D7AB9CF4}" srcOrd="0" destOrd="0" presId="urn:microsoft.com/office/officeart/2005/8/layout/chevron1"/>
    <dgm:cxn modelId="{BCADF36D-B1C2-EC48-82D5-6D0F002E5DC1}" srcId="{7CAEF4B3-ABB0-924A-915A-DC5960DFFD13}" destId="{E6470258-51B7-1440-963C-8C91B7DB057C}" srcOrd="1" destOrd="0" parTransId="{3CF8683E-0678-A849-9BB7-77CB12B2500B}" sibTransId="{D492CBBD-BD4E-B641-8467-05FB68199A5B}"/>
    <dgm:cxn modelId="{0E0A6570-203C-BD49-8005-593C550EE45B}" type="presOf" srcId="{E0B18583-B1C6-0441-908E-4BF67288FC8E}" destId="{AFBED976-D7CC-BC42-A0BE-9A37B30A5A11}" srcOrd="0" destOrd="0" presId="urn:microsoft.com/office/officeart/2005/8/layout/chevron1"/>
    <dgm:cxn modelId="{BF969470-7932-EA47-9D0D-9510EFAEDF4D}" srcId="{2D55EB8E-CCCB-6444-8CBE-20257CE5114F}" destId="{7DE312A9-DE3A-8641-A389-86903846B811}" srcOrd="3" destOrd="0" parTransId="{392EF5D0-152E-954B-834F-DF2D9ABCB5DC}" sibTransId="{224DB6DB-3D78-6E47-829E-FCA1C9D8B278}"/>
    <dgm:cxn modelId="{04D4DB70-6AC1-8B49-86AE-B72B6C8AA325}" srcId="{E0B18583-B1C6-0441-908E-4BF67288FC8E}" destId="{D9DDCA81-D768-FA4A-A108-98C8640ADA14}" srcOrd="1" destOrd="0" parTransId="{420E33CA-9B33-0F47-8CDE-871489BA8F8E}" sibTransId="{1DC28773-5387-2B4E-B4C3-61292FBBCC99}"/>
    <dgm:cxn modelId="{9C379177-EB9E-A747-9E74-7ECC6C4DAECF}" type="presOf" srcId="{546AA90C-6C3C-0D4B-9CB8-0210104E7524}" destId="{21738983-C209-5142-832B-B94C423D099C}" srcOrd="0" destOrd="0" presId="urn:microsoft.com/office/officeart/2005/8/layout/chevron1"/>
    <dgm:cxn modelId="{1806AC7C-C0F0-A24E-A4FD-5F99F989A8F1}" srcId="{C8A8AF43-ECFC-6C42-8583-0BD61A577830}" destId="{C0394EE7-D8C3-6246-9EA7-AD0125643909}" srcOrd="0" destOrd="0" parTransId="{141E1CE9-7BE8-B744-A1EA-3C0340377EF1}" sibTransId="{4BB05294-F6D3-0446-B27C-0E85C04526F9}"/>
    <dgm:cxn modelId="{8337F57F-8DB1-034F-B482-4CF8CC5A5517}" type="presOf" srcId="{2D55EB8E-CCCB-6444-8CBE-20257CE5114F}" destId="{448D11E8-D880-9F43-9F87-830B7B35DBB2}" srcOrd="0" destOrd="0" presId="urn:microsoft.com/office/officeart/2005/8/layout/chevron1"/>
    <dgm:cxn modelId="{777F6480-E752-7B45-BB19-0030AA9A925C}" type="presOf" srcId="{A0C44206-6FF9-CF48-ABE5-9508AE29A82F}" destId="{576B3288-DC3F-8545-A9D5-29CEEA8CFCF0}" srcOrd="0" destOrd="0" presId="urn:microsoft.com/office/officeart/2005/8/layout/chevron1"/>
    <dgm:cxn modelId="{BAB7CB82-2D64-9F4D-9C28-11BFCD396221}" type="presOf" srcId="{A638C44D-5E82-BA49-98DD-793A3A1AA59F}" destId="{EC72115F-BD8E-EC4E-A4F7-671DD12E441B}" srcOrd="0" destOrd="0" presId="urn:microsoft.com/office/officeart/2005/8/layout/chevron1"/>
    <dgm:cxn modelId="{1DA43788-F20B-234D-A792-27E14E8BB044}" srcId="{2D55EB8E-CCCB-6444-8CBE-20257CE5114F}" destId="{AA3EF106-EF27-1B40-AABC-B622E2DC1B62}" srcOrd="1" destOrd="0" parTransId="{40146783-FE86-6F4A-8940-750AE7A08CE6}" sibTransId="{FD6C4E1B-1969-D944-9809-48318426484D}"/>
    <dgm:cxn modelId="{CA1D748A-1B54-9345-86C1-1BC586092C65}" type="presOf" srcId="{8A73D186-4C0F-E14C-AC9D-14EA01158B0E}" destId="{CC6FF535-3508-5D47-ACF5-A5E645EBA0B2}" srcOrd="0" destOrd="2" presId="urn:microsoft.com/office/officeart/2005/8/layout/chevron1"/>
    <dgm:cxn modelId="{7B348B92-FD67-2B4C-BCFB-779FCF9B72E4}" srcId="{DD0F037B-B9FF-E14B-899B-B35729B9D43F}" destId="{546AA90C-6C3C-0D4B-9CB8-0210104E7524}" srcOrd="1" destOrd="0" parTransId="{787DDE2F-3A96-C847-B572-DC3DB404A84B}" sibTransId="{2E6C85BF-7B7B-3945-9EDD-4B5ECC31FF21}"/>
    <dgm:cxn modelId="{691BF098-2AD8-CB41-B791-BB5C1F471182}" type="presOf" srcId="{C8A8AF43-ECFC-6C42-8583-0BD61A577830}" destId="{6E7AC345-7A6D-AD4C-ADC7-B25140085DE8}" srcOrd="0" destOrd="0" presId="urn:microsoft.com/office/officeart/2005/8/layout/chevron1"/>
    <dgm:cxn modelId="{C165F19D-DD2A-6F41-8162-1C7F7E36887D}" type="presOf" srcId="{2A78DF83-DD97-F64C-84CB-67576D988F9F}" destId="{45A63958-455A-5349-AB7E-5404D1B2E3D9}" srcOrd="0" destOrd="2" presId="urn:microsoft.com/office/officeart/2005/8/layout/chevron1"/>
    <dgm:cxn modelId="{B856D09E-990C-C341-830A-678D25CAD3ED}" srcId="{DD0F037B-B9FF-E14B-899B-B35729B9D43F}" destId="{BF0C7BD9-4C85-924D-9760-0463D7DD68F0}" srcOrd="3" destOrd="0" parTransId="{5AA0BE57-D155-3349-9259-1285F45357C3}" sibTransId="{50A3751C-B4CE-284E-A8AA-D0C32AAE68E7}"/>
    <dgm:cxn modelId="{B768F4A0-9367-9242-974A-2F62F719CC5A}" srcId="{27CEC991-F467-3648-8CBA-2AB8C5773DDD}" destId="{BD02A4C1-ED3E-DD4C-9437-59C083012420}" srcOrd="1" destOrd="0" parTransId="{6A91382A-FE38-C848-9A2E-645B97427D21}" sibTransId="{83DCD56C-AD70-F54A-BAA5-1268ECF3149E}"/>
    <dgm:cxn modelId="{6DE113A4-0E79-1245-8BDD-48754A0C59D6}" type="presOf" srcId="{C0394EE7-D8C3-6246-9EA7-AD0125643909}" destId="{59E80663-F6ED-764F-AF14-C7377BAB34F8}" srcOrd="0" destOrd="0" presId="urn:microsoft.com/office/officeart/2005/8/layout/chevron1"/>
    <dgm:cxn modelId="{90745BA4-79BF-5646-AD41-74A1F96141DB}" srcId="{17B62D1C-65E1-5149-A880-6E5478B8A7C5}" destId="{55251ACA-FA25-0843-8887-62D9B7864F11}" srcOrd="3" destOrd="0" parTransId="{5E58B6F2-3A6D-FC4C-88F7-E5764551BBDE}" sibTransId="{6F5378B0-5B66-F947-A9FA-321484ADA7AA}"/>
    <dgm:cxn modelId="{E9FA4FA7-F3DF-984B-B231-9B7241B8EE4C}" srcId="{DD0F037B-B9FF-E14B-899B-B35729B9D43F}" destId="{17B62D1C-65E1-5149-A880-6E5478B8A7C5}" srcOrd="5" destOrd="0" parTransId="{C6890845-D86F-FF40-B33C-16B16B3A32BE}" sibTransId="{C674CAE2-447C-FA4A-B5A3-5444FD13A2E8}"/>
    <dgm:cxn modelId="{3A6C6FAC-A5E5-A944-ABFA-72A2C39CFFEA}" type="presOf" srcId="{27CEC991-F467-3648-8CBA-2AB8C5773DDD}" destId="{05DF5408-5C67-524D-A65A-C1003F7FFDB1}" srcOrd="0" destOrd="0" presId="urn:microsoft.com/office/officeart/2005/8/layout/chevron1"/>
    <dgm:cxn modelId="{1E85D1B3-7CBC-BE40-A25B-C9B97950D39F}" type="presOf" srcId="{7DE312A9-DE3A-8641-A389-86903846B811}" destId="{45A63958-455A-5349-AB7E-5404D1B2E3D9}" srcOrd="0" destOrd="3" presId="urn:microsoft.com/office/officeart/2005/8/layout/chevron1"/>
    <dgm:cxn modelId="{E70912B9-3835-3443-8631-AFDBE2B2CB51}" type="presOf" srcId="{AA3EF106-EF27-1B40-AABC-B622E2DC1B62}" destId="{45A63958-455A-5349-AB7E-5404D1B2E3D9}" srcOrd="0" destOrd="1" presId="urn:microsoft.com/office/officeart/2005/8/layout/chevron1"/>
    <dgm:cxn modelId="{F21FE2C4-7099-1540-8C21-BE608F51D738}" srcId="{E0B18583-B1C6-0441-908E-4BF67288FC8E}" destId="{5B71BB8D-F1C7-DF4D-86C7-70F77D822625}" srcOrd="0" destOrd="0" parTransId="{B415D32A-84DA-EE4C-9F40-18885DF4534E}" sibTransId="{906CAB18-B081-E54D-BCFD-64DDFFEB9033}"/>
    <dgm:cxn modelId="{F66CBDC8-06C1-B84A-9765-9D51E8AF087D}" srcId="{DD0F037B-B9FF-E14B-899B-B35729B9D43F}" destId="{2D55EB8E-CCCB-6444-8CBE-20257CE5114F}" srcOrd="4" destOrd="0" parTransId="{CE58A6A8-6226-434F-99A1-DB8DD9DCCB47}" sibTransId="{9CB5E2AA-55E5-BA43-831A-60E95BC0E6FC}"/>
    <dgm:cxn modelId="{C4FC5CC9-71E7-0644-9A7E-D6535C9DFD9B}" srcId="{27CEC991-F467-3648-8CBA-2AB8C5773DDD}" destId="{A0C44206-6FF9-CF48-ABE5-9508AE29A82F}" srcOrd="0" destOrd="0" parTransId="{B028BE8E-4FB6-4248-B1B3-F9081247E97A}" sibTransId="{055A5423-ED5E-4147-BCB3-3E99E166E20A}"/>
    <dgm:cxn modelId="{82AEC9CE-93D1-A747-8674-2DA15E206A39}" srcId="{BF0C7BD9-4C85-924D-9760-0463D7DD68F0}" destId="{7E50E059-2D79-FA4B-B51B-CCDC61866CDB}" srcOrd="1" destOrd="0" parTransId="{FB9FD614-509B-B743-B270-21ABA622AEB8}" sibTransId="{CA67668A-588C-0E40-BBBF-35383A816D37}"/>
    <dgm:cxn modelId="{5B28FCD2-E070-6940-948D-FBB6AC16509C}" type="presOf" srcId="{BD02A4C1-ED3E-DD4C-9437-59C083012420}" destId="{576B3288-DC3F-8545-A9D5-29CEEA8CFCF0}" srcOrd="0" destOrd="1" presId="urn:microsoft.com/office/officeart/2005/8/layout/chevron1"/>
    <dgm:cxn modelId="{C1E20AD3-90A2-CB48-9E60-F667AF811B3C}" srcId="{2D55EB8E-CCCB-6444-8CBE-20257CE5114F}" destId="{2A78DF83-DD97-F64C-84CB-67576D988F9F}" srcOrd="2" destOrd="0" parTransId="{BFE624DF-E191-CE41-819D-BBDA3E4CBFC7}" sibTransId="{168E6ABE-D806-9849-BE00-5240E9B3FCF1}"/>
    <dgm:cxn modelId="{699F1DD6-1C3E-7448-9D1F-C69CCC38D195}" type="presOf" srcId="{DD0F037B-B9FF-E14B-899B-B35729B9D43F}" destId="{1B3F2FDF-ACD1-794C-99CD-50EA2763266D}" srcOrd="0" destOrd="0" presId="urn:microsoft.com/office/officeart/2005/8/layout/chevron1"/>
    <dgm:cxn modelId="{E1AD6CDA-E47C-534E-ADCA-5D161765E4CF}" type="presOf" srcId="{D9DDCA81-D768-FA4A-A108-98C8640ADA14}" destId="{42473691-E40A-9142-B6DB-C2B086249673}" srcOrd="0" destOrd="1" presId="urn:microsoft.com/office/officeart/2005/8/layout/chevron1"/>
    <dgm:cxn modelId="{F14C43E5-8419-8C47-B62F-2F0203FC150A}" srcId="{27CEC991-F467-3648-8CBA-2AB8C5773DDD}" destId="{E7062E86-2CE1-9347-9C22-2FA497565A63}" srcOrd="2" destOrd="0" parTransId="{B19D06D4-23A0-AB4D-A0A8-5165AEE6AFDB}" sibTransId="{473023AB-ECC9-3B4B-952A-8842EDA74098}"/>
    <dgm:cxn modelId="{9F4E09E8-8CD3-E140-BF62-5FFAC8B6A725}" type="presOf" srcId="{A4925E30-DA9E-B947-833B-6C75F59F8E80}" destId="{096B8714-19A1-5A48-A824-995731B5494A}" srcOrd="0" destOrd="0" presId="urn:microsoft.com/office/officeart/2005/8/layout/chevron1"/>
    <dgm:cxn modelId="{E1E03DE9-6337-8B4D-BD07-DE78509024F0}" type="presOf" srcId="{3881BE35-CA2B-ED4F-9918-460C0BFB80A7}" destId="{EC72115F-BD8E-EC4E-A4F7-671DD12E441B}" srcOrd="0" destOrd="1" presId="urn:microsoft.com/office/officeart/2005/8/layout/chevron1"/>
    <dgm:cxn modelId="{D30E54F5-A7B6-7444-BF6B-3E00A8541566}" srcId="{BF0C7BD9-4C85-924D-9760-0463D7DD68F0}" destId="{8C1F77FE-1FE9-234A-BA1A-480A63CE0A69}" srcOrd="0" destOrd="0" parTransId="{97143FAE-9500-E74A-84A9-74A9F3AA744F}" sibTransId="{D5A52E2D-0CCE-A94A-B0A5-E3A5A91D4CD3}"/>
    <dgm:cxn modelId="{8E90E0F9-C22F-BA4D-A835-4FCFC0D80DEF}" srcId="{DD0F037B-B9FF-E14B-899B-B35729B9D43F}" destId="{7CAEF4B3-ABB0-924A-915A-DC5960DFFD13}" srcOrd="0" destOrd="0" parTransId="{4A3A6C86-71E7-D841-9372-C457F962C000}" sibTransId="{BA27222A-074F-644C-BE21-E67B1CD36952}"/>
    <dgm:cxn modelId="{D09D8CFD-105C-CC4A-9AEF-4616079C1229}" srcId="{17B62D1C-65E1-5149-A880-6E5478B8A7C5}" destId="{373FBC2C-075D-994C-9F87-ECFD5934A5E2}" srcOrd="2" destOrd="0" parTransId="{67CEC898-F800-334F-ADBB-CABD35B97969}" sibTransId="{3F09CFA4-F939-CB42-83E8-FC05FFDA5A36}"/>
    <dgm:cxn modelId="{A50BD5FE-E307-B546-B7A3-9C81F8C7CE86}" srcId="{17B62D1C-65E1-5149-A880-6E5478B8A7C5}" destId="{A638C44D-5E82-BA49-98DD-793A3A1AA59F}" srcOrd="0" destOrd="0" parTransId="{3DE52727-1EB4-3F45-BCD8-18D5A1F549B9}" sibTransId="{50C50783-CEFD-6E4C-84A1-AC35AD66DD43}"/>
    <dgm:cxn modelId="{7F600F8A-776B-4D43-AF4B-F99A51C3AA85}" type="presParOf" srcId="{1B3F2FDF-ACD1-794C-99CD-50EA2763266D}" destId="{4A014D7E-E8BE-B343-8EDB-5E3CF67DE658}" srcOrd="0" destOrd="0" presId="urn:microsoft.com/office/officeart/2005/8/layout/chevron1"/>
    <dgm:cxn modelId="{89CF2D33-D264-BE43-B38A-4831D55029B6}" type="presParOf" srcId="{4A014D7E-E8BE-B343-8EDB-5E3CF67DE658}" destId="{368F865C-09D3-3548-80CC-B5AA45E06B6C}" srcOrd="0" destOrd="0" presId="urn:microsoft.com/office/officeart/2005/8/layout/chevron1"/>
    <dgm:cxn modelId="{D4673FBD-ECE2-A547-A297-443B16F54505}" type="presParOf" srcId="{4A014D7E-E8BE-B343-8EDB-5E3CF67DE658}" destId="{CC6FF535-3508-5D47-ACF5-A5E645EBA0B2}" srcOrd="1" destOrd="0" presId="urn:microsoft.com/office/officeart/2005/8/layout/chevron1"/>
    <dgm:cxn modelId="{C4C066BC-7213-684B-86BB-6EC636D0A7D5}" type="presParOf" srcId="{1B3F2FDF-ACD1-794C-99CD-50EA2763266D}" destId="{5F16189E-4EF6-394B-98DC-BB0468D6516B}" srcOrd="1" destOrd="0" presId="urn:microsoft.com/office/officeart/2005/8/layout/chevron1"/>
    <dgm:cxn modelId="{7F604ED1-DBB3-F545-9CE0-EC000E55B673}" type="presParOf" srcId="{1B3F2FDF-ACD1-794C-99CD-50EA2763266D}" destId="{4D8EE276-7B5A-6B43-A8CF-183CD1CC1188}" srcOrd="2" destOrd="0" presId="urn:microsoft.com/office/officeart/2005/8/layout/chevron1"/>
    <dgm:cxn modelId="{C69D28FC-56BC-7F4E-951C-06608CFB4E05}" type="presParOf" srcId="{4D8EE276-7B5A-6B43-A8CF-183CD1CC1188}" destId="{21738983-C209-5142-832B-B94C423D099C}" srcOrd="0" destOrd="0" presId="urn:microsoft.com/office/officeart/2005/8/layout/chevron1"/>
    <dgm:cxn modelId="{97984DB9-92FD-234F-BBDE-B76F201618A3}" type="presParOf" srcId="{4D8EE276-7B5A-6B43-A8CF-183CD1CC1188}" destId="{096B8714-19A1-5A48-A824-995731B5494A}" srcOrd="1" destOrd="0" presId="urn:microsoft.com/office/officeart/2005/8/layout/chevron1"/>
    <dgm:cxn modelId="{587DACF4-AA43-384B-876E-6E42C37366DA}" type="presParOf" srcId="{1B3F2FDF-ACD1-794C-99CD-50EA2763266D}" destId="{EB0107AB-4AF8-AB44-9A7C-C2CB0D9DF2C8}" srcOrd="3" destOrd="0" presId="urn:microsoft.com/office/officeart/2005/8/layout/chevron1"/>
    <dgm:cxn modelId="{0CA24F97-912D-B344-9AE8-942B652C367F}" type="presParOf" srcId="{1B3F2FDF-ACD1-794C-99CD-50EA2763266D}" destId="{22AAF2FA-83E3-984B-8959-11E8FE2012A1}" srcOrd="4" destOrd="0" presId="urn:microsoft.com/office/officeart/2005/8/layout/chevron1"/>
    <dgm:cxn modelId="{6594D37A-B3C6-6547-81EC-6533F69597AB}" type="presParOf" srcId="{22AAF2FA-83E3-984B-8959-11E8FE2012A1}" destId="{05DF5408-5C67-524D-A65A-C1003F7FFDB1}" srcOrd="0" destOrd="0" presId="urn:microsoft.com/office/officeart/2005/8/layout/chevron1"/>
    <dgm:cxn modelId="{CDF5F920-E3D7-BC4B-93FE-65B93839B87F}" type="presParOf" srcId="{22AAF2FA-83E3-984B-8959-11E8FE2012A1}" destId="{576B3288-DC3F-8545-A9D5-29CEEA8CFCF0}" srcOrd="1" destOrd="0" presId="urn:microsoft.com/office/officeart/2005/8/layout/chevron1"/>
    <dgm:cxn modelId="{AC9E8E5B-A805-8E45-BA33-55B311126B4A}" type="presParOf" srcId="{1B3F2FDF-ACD1-794C-99CD-50EA2763266D}" destId="{6ADDC01A-36D9-A749-A205-DFBF1023D6F3}" srcOrd="5" destOrd="0" presId="urn:microsoft.com/office/officeart/2005/8/layout/chevron1"/>
    <dgm:cxn modelId="{FC0AD03F-3720-B041-A46D-18A0C4D733B5}" type="presParOf" srcId="{1B3F2FDF-ACD1-794C-99CD-50EA2763266D}" destId="{6F96D1DF-889A-7342-89ED-BE92AAAF1C0B}" srcOrd="6" destOrd="0" presId="urn:microsoft.com/office/officeart/2005/8/layout/chevron1"/>
    <dgm:cxn modelId="{F0912B24-A853-014B-979F-B0F74D1621E0}" type="presParOf" srcId="{6F96D1DF-889A-7342-89ED-BE92AAAF1C0B}" destId="{17908242-BDE1-3640-AFCE-7FE8D7AB9CF4}" srcOrd="0" destOrd="0" presId="urn:microsoft.com/office/officeart/2005/8/layout/chevron1"/>
    <dgm:cxn modelId="{62E92BC2-F8ED-4245-A8C4-B89A6C90594A}" type="presParOf" srcId="{6F96D1DF-889A-7342-89ED-BE92AAAF1C0B}" destId="{AB4A1DE5-FC24-5F4B-84E1-13D31FB6706D}" srcOrd="1" destOrd="0" presId="urn:microsoft.com/office/officeart/2005/8/layout/chevron1"/>
    <dgm:cxn modelId="{BC863BD6-87B4-724C-BE38-F1B37D9D5D1B}" type="presParOf" srcId="{1B3F2FDF-ACD1-794C-99CD-50EA2763266D}" destId="{E294EEAF-E98D-574A-B527-7D12D9262941}" srcOrd="7" destOrd="0" presId="urn:microsoft.com/office/officeart/2005/8/layout/chevron1"/>
    <dgm:cxn modelId="{DBAB3A83-0AF9-1346-9EC1-39938E1547B0}" type="presParOf" srcId="{1B3F2FDF-ACD1-794C-99CD-50EA2763266D}" destId="{AA57A68B-D4BB-BE42-AFDB-0EECAC3C15CB}" srcOrd="8" destOrd="0" presId="urn:microsoft.com/office/officeart/2005/8/layout/chevron1"/>
    <dgm:cxn modelId="{D91DFDB5-35CE-2340-A5E4-DAB4402CB14A}" type="presParOf" srcId="{AA57A68B-D4BB-BE42-AFDB-0EECAC3C15CB}" destId="{448D11E8-D880-9F43-9F87-830B7B35DBB2}" srcOrd="0" destOrd="0" presId="urn:microsoft.com/office/officeart/2005/8/layout/chevron1"/>
    <dgm:cxn modelId="{5B94A6AD-7B47-A34A-BBD1-6904388202A0}" type="presParOf" srcId="{AA57A68B-D4BB-BE42-AFDB-0EECAC3C15CB}" destId="{45A63958-455A-5349-AB7E-5404D1B2E3D9}" srcOrd="1" destOrd="0" presId="urn:microsoft.com/office/officeart/2005/8/layout/chevron1"/>
    <dgm:cxn modelId="{648C1855-94DF-224C-B65D-06D8C2F00573}" type="presParOf" srcId="{1B3F2FDF-ACD1-794C-99CD-50EA2763266D}" destId="{33E3255C-1F2A-6A4E-A54C-8AACDB73F9B4}" srcOrd="9" destOrd="0" presId="urn:microsoft.com/office/officeart/2005/8/layout/chevron1"/>
    <dgm:cxn modelId="{BB5BB163-E996-DB40-9EA9-C31D0B64901C}" type="presParOf" srcId="{1B3F2FDF-ACD1-794C-99CD-50EA2763266D}" destId="{D2638F7A-3FE7-904F-9ED7-F82BDA66C4CD}" srcOrd="10" destOrd="0" presId="urn:microsoft.com/office/officeart/2005/8/layout/chevron1"/>
    <dgm:cxn modelId="{D515FE57-A5FE-A44A-AF43-1A14670DB2DB}" type="presParOf" srcId="{D2638F7A-3FE7-904F-9ED7-F82BDA66C4CD}" destId="{69242871-7C80-E842-8741-A2DA145EADA1}" srcOrd="0" destOrd="0" presId="urn:microsoft.com/office/officeart/2005/8/layout/chevron1"/>
    <dgm:cxn modelId="{107DC88E-527F-974E-968D-2F18782A1DE3}" type="presParOf" srcId="{D2638F7A-3FE7-904F-9ED7-F82BDA66C4CD}" destId="{EC72115F-BD8E-EC4E-A4F7-671DD12E441B}" srcOrd="1" destOrd="0" presId="urn:microsoft.com/office/officeart/2005/8/layout/chevron1"/>
    <dgm:cxn modelId="{1A5E1CC4-057E-EF4D-950A-DF0EF8676A9B}" type="presParOf" srcId="{1B3F2FDF-ACD1-794C-99CD-50EA2763266D}" destId="{8DC9953F-316B-4642-93F4-02BA22318AB3}" srcOrd="11" destOrd="0" presId="urn:microsoft.com/office/officeart/2005/8/layout/chevron1"/>
    <dgm:cxn modelId="{612C4321-584F-C640-9FEE-2DB176E8D8F2}" type="presParOf" srcId="{1B3F2FDF-ACD1-794C-99CD-50EA2763266D}" destId="{1A519C2C-0CE8-9D45-9CC0-B25CE382C82B}" srcOrd="12" destOrd="0" presId="urn:microsoft.com/office/officeart/2005/8/layout/chevron1"/>
    <dgm:cxn modelId="{1588B367-A396-DA4E-950A-E3D5FC221C3F}" type="presParOf" srcId="{1A519C2C-0CE8-9D45-9CC0-B25CE382C82B}" destId="{6E7AC345-7A6D-AD4C-ADC7-B25140085DE8}" srcOrd="0" destOrd="0" presId="urn:microsoft.com/office/officeart/2005/8/layout/chevron1"/>
    <dgm:cxn modelId="{099DE33D-ECD2-6C4A-85E6-ED17396AA9CC}" type="presParOf" srcId="{1A519C2C-0CE8-9D45-9CC0-B25CE382C82B}" destId="{59E80663-F6ED-764F-AF14-C7377BAB34F8}" srcOrd="1" destOrd="0" presId="urn:microsoft.com/office/officeart/2005/8/layout/chevron1"/>
    <dgm:cxn modelId="{2EB87D4D-D432-404A-8A73-8801B68DC407}" type="presParOf" srcId="{1B3F2FDF-ACD1-794C-99CD-50EA2763266D}" destId="{68FA2BA8-AA08-3440-A77B-8A8CDBCEA09A}" srcOrd="13" destOrd="0" presId="urn:microsoft.com/office/officeart/2005/8/layout/chevron1"/>
    <dgm:cxn modelId="{B1400B46-9DEE-644C-BAEA-D64DED8DF454}" type="presParOf" srcId="{1B3F2FDF-ACD1-794C-99CD-50EA2763266D}" destId="{8B6D1ED9-AA30-A94B-B85B-03FE3EF54EF8}" srcOrd="14" destOrd="0" presId="urn:microsoft.com/office/officeart/2005/8/layout/chevron1"/>
    <dgm:cxn modelId="{677C2184-9A57-154F-84EF-F79C8BBE57CB}" type="presParOf" srcId="{8B6D1ED9-AA30-A94B-B85B-03FE3EF54EF8}" destId="{AFBED976-D7CC-BC42-A0BE-9A37B30A5A11}" srcOrd="0" destOrd="0" presId="urn:microsoft.com/office/officeart/2005/8/layout/chevron1"/>
    <dgm:cxn modelId="{E423DB78-F32B-FB49-AF7B-96641D67F86C}" type="presParOf" srcId="{8B6D1ED9-AA30-A94B-B85B-03FE3EF54EF8}" destId="{42473691-E40A-9142-B6DB-C2B08624967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0CA05-411B-C74A-A949-B42EB6388BBB}">
      <dsp:nvSpPr>
        <dsp:cNvPr id="0" name=""/>
        <dsp:cNvSpPr/>
      </dsp:nvSpPr>
      <dsp:spPr>
        <a:xfrm>
          <a:off x="0" y="269169"/>
          <a:ext cx="6692748" cy="479114"/>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a:t>Introduction</a:t>
          </a:r>
          <a:endParaRPr lang="en-US" sz="2100" kern="1200"/>
        </a:p>
      </dsp:txBody>
      <dsp:txXfrm>
        <a:off x="23388" y="292557"/>
        <a:ext cx="6645972" cy="432338"/>
      </dsp:txXfrm>
    </dsp:sp>
    <dsp:sp modelId="{DC4825F5-E8CD-1440-A842-622BB85F36CE}">
      <dsp:nvSpPr>
        <dsp:cNvPr id="0" name=""/>
        <dsp:cNvSpPr/>
      </dsp:nvSpPr>
      <dsp:spPr>
        <a:xfrm>
          <a:off x="0" y="808764"/>
          <a:ext cx="6692748" cy="479114"/>
        </a:xfrm>
        <a:prstGeom prst="roundRect">
          <a:avLst/>
        </a:prstGeom>
        <a:gradFill rotWithShape="0">
          <a:gsLst>
            <a:gs pos="0">
              <a:schemeClr val="accent5">
                <a:hueOff val="-551426"/>
                <a:satOff val="-2962"/>
                <a:lumOff val="1013"/>
                <a:alphaOff val="0"/>
                <a:tint val="94000"/>
                <a:satMod val="105000"/>
                <a:lumMod val="102000"/>
              </a:schemeClr>
            </a:gs>
            <a:gs pos="100000">
              <a:schemeClr val="accent5">
                <a:hueOff val="-551426"/>
                <a:satOff val="-2962"/>
                <a:lumOff val="1013"/>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01 – Présentation du jeu de données</a:t>
          </a:r>
          <a:endParaRPr lang="en-US" sz="2100" kern="1200" dirty="0"/>
        </a:p>
      </dsp:txBody>
      <dsp:txXfrm>
        <a:off x="23388" y="832152"/>
        <a:ext cx="6645972" cy="432338"/>
      </dsp:txXfrm>
    </dsp:sp>
    <dsp:sp modelId="{385FFCF8-73F8-EE4D-9E27-C62812781797}">
      <dsp:nvSpPr>
        <dsp:cNvPr id="0" name=""/>
        <dsp:cNvSpPr/>
      </dsp:nvSpPr>
      <dsp:spPr>
        <a:xfrm>
          <a:off x="0" y="1348359"/>
          <a:ext cx="6692748" cy="479114"/>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02 – Présentation de la Big Data</a:t>
          </a:r>
          <a:endParaRPr lang="en-US" sz="2100" kern="1200" dirty="0"/>
        </a:p>
      </dsp:txBody>
      <dsp:txXfrm>
        <a:off x="23388" y="1371747"/>
        <a:ext cx="6645972" cy="432338"/>
      </dsp:txXfrm>
    </dsp:sp>
    <dsp:sp modelId="{2A4B5E85-3868-D14B-BA03-0506AE3AF72A}">
      <dsp:nvSpPr>
        <dsp:cNvPr id="0" name=""/>
        <dsp:cNvSpPr/>
      </dsp:nvSpPr>
      <dsp:spPr>
        <a:xfrm>
          <a:off x="0" y="1887954"/>
          <a:ext cx="6692748" cy="479114"/>
        </a:xfrm>
        <a:prstGeom prst="roundRect">
          <a:avLst/>
        </a:prstGeom>
        <a:gradFill rotWithShape="0">
          <a:gsLst>
            <a:gs pos="0">
              <a:schemeClr val="accent5">
                <a:hueOff val="-1654279"/>
                <a:satOff val="-8885"/>
                <a:lumOff val="3039"/>
                <a:alphaOff val="0"/>
                <a:tint val="94000"/>
                <a:satMod val="105000"/>
                <a:lumMod val="102000"/>
              </a:schemeClr>
            </a:gs>
            <a:gs pos="100000">
              <a:schemeClr val="accent5">
                <a:hueOff val="-1654279"/>
                <a:satOff val="-8885"/>
                <a:lumOff val="3039"/>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03 – Présentation de l’environnement Big Data, S3 et EMR</a:t>
          </a:r>
          <a:endParaRPr lang="en-US" sz="2100" kern="1200" dirty="0"/>
        </a:p>
      </dsp:txBody>
      <dsp:txXfrm>
        <a:off x="23388" y="1911342"/>
        <a:ext cx="6645972" cy="432338"/>
      </dsp:txXfrm>
    </dsp:sp>
    <dsp:sp modelId="{AC65A991-701C-B64D-B7C7-7ED88FD914FF}">
      <dsp:nvSpPr>
        <dsp:cNvPr id="0" name=""/>
        <dsp:cNvSpPr/>
      </dsp:nvSpPr>
      <dsp:spPr>
        <a:xfrm>
          <a:off x="0" y="2427549"/>
          <a:ext cx="6692748" cy="479114"/>
        </a:xfrm>
        <a:prstGeom prst="roundRect">
          <a:avLst/>
        </a:prstGeom>
        <a:gradFill rotWithShape="0">
          <a:gsLst>
            <a:gs pos="0">
              <a:schemeClr val="accent5">
                <a:hueOff val="-2205705"/>
                <a:satOff val="-11847"/>
                <a:lumOff val="4052"/>
                <a:alphaOff val="0"/>
                <a:tint val="94000"/>
                <a:satMod val="105000"/>
                <a:lumMod val="102000"/>
              </a:schemeClr>
            </a:gs>
            <a:gs pos="100000">
              <a:schemeClr val="accent5">
                <a:hueOff val="-2205705"/>
                <a:satOff val="-11847"/>
                <a:lumOff val="4052"/>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04 – Présentation de la chaine de traitement des images</a:t>
          </a:r>
        </a:p>
      </dsp:txBody>
      <dsp:txXfrm>
        <a:off x="23388" y="2450937"/>
        <a:ext cx="6645972" cy="432338"/>
      </dsp:txXfrm>
    </dsp:sp>
    <dsp:sp modelId="{C9681962-BDCE-7A4D-B7AC-C1BCE516E9E8}">
      <dsp:nvSpPr>
        <dsp:cNvPr id="0" name=""/>
        <dsp:cNvSpPr/>
      </dsp:nvSpPr>
      <dsp:spPr>
        <a:xfrm>
          <a:off x="0" y="2967144"/>
          <a:ext cx="6692748" cy="479114"/>
        </a:xfrm>
        <a:prstGeom prst="roundRect">
          <a:avLst/>
        </a:prstGeom>
        <a:gradFill rotWithShape="0">
          <a:gsLst>
            <a:gs pos="0">
              <a:schemeClr val="accent5">
                <a:hueOff val="-2757131"/>
                <a:satOff val="-14808"/>
                <a:lumOff val="5065"/>
                <a:alphaOff val="0"/>
                <a:tint val="94000"/>
                <a:satMod val="105000"/>
                <a:lumMod val="102000"/>
              </a:schemeClr>
            </a:gs>
            <a:gs pos="100000">
              <a:schemeClr val="accent5">
                <a:hueOff val="-2757131"/>
                <a:satOff val="-14808"/>
                <a:lumOff val="5065"/>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05 - Démonstration d’exécution du script </a:t>
          </a:r>
        </a:p>
      </dsp:txBody>
      <dsp:txXfrm>
        <a:off x="23388" y="2990532"/>
        <a:ext cx="6645972" cy="432338"/>
      </dsp:txXfrm>
    </dsp:sp>
    <dsp:sp modelId="{D9627313-7435-A64C-A204-1F17C4F579A0}">
      <dsp:nvSpPr>
        <dsp:cNvPr id="0" name=""/>
        <dsp:cNvSpPr/>
      </dsp:nvSpPr>
      <dsp:spPr>
        <a:xfrm>
          <a:off x="0" y="3506739"/>
          <a:ext cx="6692748" cy="479114"/>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Synthèse et Conclusion </a:t>
          </a:r>
        </a:p>
      </dsp:txBody>
      <dsp:txXfrm>
        <a:off x="23388" y="3530127"/>
        <a:ext cx="6645972" cy="432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37F55-D992-BB4F-89B1-DE98FCA9958A}">
      <dsp:nvSpPr>
        <dsp:cNvPr id="0" name=""/>
        <dsp:cNvSpPr/>
      </dsp:nvSpPr>
      <dsp:spPr>
        <a:xfrm>
          <a:off x="6701323" y="1232604"/>
          <a:ext cx="1186046" cy="564450"/>
        </a:xfrm>
        <a:custGeom>
          <a:avLst/>
          <a:gdLst/>
          <a:ahLst/>
          <a:cxnLst/>
          <a:rect l="0" t="0" r="0" b="0"/>
          <a:pathLst>
            <a:path>
              <a:moveTo>
                <a:pt x="0" y="0"/>
              </a:moveTo>
              <a:lnTo>
                <a:pt x="0" y="384656"/>
              </a:lnTo>
              <a:lnTo>
                <a:pt x="1186046" y="384656"/>
              </a:lnTo>
              <a:lnTo>
                <a:pt x="1186046" y="564450"/>
              </a:lnTo>
            </a:path>
          </a:pathLst>
        </a:custGeom>
        <a:noFill/>
        <a:ln w="15875" cap="flat" cmpd="sng" algn="ctr">
          <a:solidFill>
            <a:schemeClr val="dk2">
              <a:shade val="60000"/>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0">
          <a:scrgbClr r="0" g="0" b="0"/>
        </a:fillRef>
        <a:effectRef idx="0">
          <a:scrgbClr r="0" g="0" b="0"/>
        </a:effectRef>
        <a:fontRef idx="minor"/>
      </dsp:style>
    </dsp:sp>
    <dsp:sp modelId="{56EC669A-1A5B-A44B-A857-D4306F83F6C8}">
      <dsp:nvSpPr>
        <dsp:cNvPr id="0" name=""/>
        <dsp:cNvSpPr/>
      </dsp:nvSpPr>
      <dsp:spPr>
        <a:xfrm>
          <a:off x="5515276" y="1232604"/>
          <a:ext cx="1186046" cy="564450"/>
        </a:xfrm>
        <a:custGeom>
          <a:avLst/>
          <a:gdLst/>
          <a:ahLst/>
          <a:cxnLst/>
          <a:rect l="0" t="0" r="0" b="0"/>
          <a:pathLst>
            <a:path>
              <a:moveTo>
                <a:pt x="1186046" y="0"/>
              </a:moveTo>
              <a:lnTo>
                <a:pt x="1186046" y="384656"/>
              </a:lnTo>
              <a:lnTo>
                <a:pt x="0" y="384656"/>
              </a:lnTo>
              <a:lnTo>
                <a:pt x="0" y="564450"/>
              </a:lnTo>
            </a:path>
          </a:pathLst>
        </a:custGeom>
        <a:noFill/>
        <a:ln w="15875" cap="flat" cmpd="sng" algn="ctr">
          <a:solidFill>
            <a:schemeClr val="dk2">
              <a:shade val="60000"/>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0">
          <a:scrgbClr r="0" g="0" b="0"/>
        </a:fillRef>
        <a:effectRef idx="0">
          <a:scrgbClr r="0" g="0" b="0"/>
        </a:effectRef>
        <a:fontRef idx="minor"/>
      </dsp:style>
    </dsp:sp>
    <dsp:sp modelId="{DF3F5E0C-A7FE-5245-AF63-170DE9BAAEF9}">
      <dsp:nvSpPr>
        <dsp:cNvPr id="0" name=""/>
        <dsp:cNvSpPr/>
      </dsp:nvSpPr>
      <dsp:spPr>
        <a:xfrm>
          <a:off x="986734" y="194"/>
          <a:ext cx="1940803" cy="123241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sp>
    <dsp:sp modelId="{96E17AE9-7177-B148-AE89-0DC6D545848F}">
      <dsp:nvSpPr>
        <dsp:cNvPr id="0" name=""/>
        <dsp:cNvSpPr/>
      </dsp:nvSpPr>
      <dsp:spPr>
        <a:xfrm>
          <a:off x="1202379" y="205057"/>
          <a:ext cx="1940803" cy="123241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b="1" kern="1200" dirty="0"/>
            <a:t>Attendus : </a:t>
          </a:r>
          <a:endParaRPr lang="en-US" sz="1300" kern="1200" dirty="0"/>
        </a:p>
      </dsp:txBody>
      <dsp:txXfrm>
        <a:off x="1238475" y="241153"/>
        <a:ext cx="1868611" cy="1160218"/>
      </dsp:txXfrm>
    </dsp:sp>
    <dsp:sp modelId="{D9777FDC-B28F-2E46-984A-B8F30684AFD6}">
      <dsp:nvSpPr>
        <dsp:cNvPr id="0" name=""/>
        <dsp:cNvSpPr/>
      </dsp:nvSpPr>
      <dsp:spPr>
        <a:xfrm>
          <a:off x="3358828" y="194"/>
          <a:ext cx="1940803" cy="123241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sp>
    <dsp:sp modelId="{A81318D2-EE12-E141-A1AC-531D20EFC609}">
      <dsp:nvSpPr>
        <dsp:cNvPr id="0" name=""/>
        <dsp:cNvSpPr/>
      </dsp:nvSpPr>
      <dsp:spPr>
        <a:xfrm>
          <a:off x="3574473" y="205057"/>
          <a:ext cx="1940803" cy="123241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b="0" kern="1200" dirty="0"/>
            <a:t>Développer une première chaîne de traitement des données qui comprendra le </a:t>
          </a:r>
          <a:r>
            <a:rPr lang="fr-FR" sz="1300" b="1" kern="1200" dirty="0" err="1"/>
            <a:t>preprocessing</a:t>
          </a:r>
          <a:r>
            <a:rPr lang="fr-FR" sz="1300" b="0" kern="1200" dirty="0"/>
            <a:t> et une étape de </a:t>
          </a:r>
          <a:r>
            <a:rPr lang="fr-FR" sz="1300" b="1" kern="1200" dirty="0"/>
            <a:t>réduction de dimension</a:t>
          </a:r>
          <a:r>
            <a:rPr lang="fr-FR" sz="1300" b="0" kern="1200" dirty="0"/>
            <a:t>.</a:t>
          </a:r>
          <a:endParaRPr lang="fr-FR" sz="1300" kern="1200" dirty="0"/>
        </a:p>
      </dsp:txBody>
      <dsp:txXfrm>
        <a:off x="3610569" y="241153"/>
        <a:ext cx="1868611" cy="1160218"/>
      </dsp:txXfrm>
    </dsp:sp>
    <dsp:sp modelId="{3772FC25-C8A0-E941-8D5D-6902424448C4}">
      <dsp:nvSpPr>
        <dsp:cNvPr id="0" name=""/>
        <dsp:cNvSpPr/>
      </dsp:nvSpPr>
      <dsp:spPr>
        <a:xfrm>
          <a:off x="5730921" y="194"/>
          <a:ext cx="1940803" cy="123241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sp>
    <dsp:sp modelId="{72A77B38-C731-9F41-A718-4596BC7C8DFC}">
      <dsp:nvSpPr>
        <dsp:cNvPr id="0" name=""/>
        <dsp:cNvSpPr/>
      </dsp:nvSpPr>
      <dsp:spPr>
        <a:xfrm>
          <a:off x="5946566" y="205057"/>
          <a:ext cx="1940803" cy="123241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b="0" kern="1200" dirty="0"/>
            <a:t>Tenir compte du fait que le volume de données va augmenter très rapidement après la livraison de ce projet</a:t>
          </a:r>
        </a:p>
      </dsp:txBody>
      <dsp:txXfrm>
        <a:off x="5982662" y="241153"/>
        <a:ext cx="1868611" cy="1160218"/>
      </dsp:txXfrm>
    </dsp:sp>
    <dsp:sp modelId="{DCA995D4-B81F-C243-9D51-FF40BCFA3F8C}">
      <dsp:nvSpPr>
        <dsp:cNvPr id="0" name=""/>
        <dsp:cNvSpPr/>
      </dsp:nvSpPr>
      <dsp:spPr>
        <a:xfrm>
          <a:off x="4544875" y="1797055"/>
          <a:ext cx="1940803" cy="123241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sp>
    <dsp:sp modelId="{F27E7C50-9886-5948-8CE9-717DEA0E3E3C}">
      <dsp:nvSpPr>
        <dsp:cNvPr id="0" name=""/>
        <dsp:cNvSpPr/>
      </dsp:nvSpPr>
      <dsp:spPr>
        <a:xfrm>
          <a:off x="4760519" y="2001918"/>
          <a:ext cx="1940803" cy="123241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Déployer le traitement des données dans un environnement Big Data. </a:t>
          </a:r>
          <a:endParaRPr lang="en-US" sz="1300" kern="1200" dirty="0"/>
        </a:p>
      </dsp:txBody>
      <dsp:txXfrm>
        <a:off x="4796615" y="2038014"/>
        <a:ext cx="1868611" cy="1160218"/>
      </dsp:txXfrm>
    </dsp:sp>
    <dsp:sp modelId="{02918A46-A15D-8D44-914F-38E46E9578F1}">
      <dsp:nvSpPr>
        <dsp:cNvPr id="0" name=""/>
        <dsp:cNvSpPr/>
      </dsp:nvSpPr>
      <dsp:spPr>
        <a:xfrm>
          <a:off x="6916968" y="1797055"/>
          <a:ext cx="1940803" cy="123241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sp>
    <dsp:sp modelId="{D43CD475-0D65-E945-AAA8-6F3787C25D09}">
      <dsp:nvSpPr>
        <dsp:cNvPr id="0" name=""/>
        <dsp:cNvSpPr/>
      </dsp:nvSpPr>
      <dsp:spPr>
        <a:xfrm>
          <a:off x="7132613" y="2001918"/>
          <a:ext cx="1940803" cy="123241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Développer les scripts en </a:t>
          </a:r>
          <a:r>
            <a:rPr lang="fr-FR" sz="1300" kern="1200" dirty="0" err="1"/>
            <a:t>pyspark</a:t>
          </a:r>
          <a:r>
            <a:rPr lang="fr-FR" sz="1300" kern="1200" dirty="0"/>
            <a:t> pour effectuer le calcul distribué </a:t>
          </a:r>
          <a:endParaRPr lang="en-US" sz="1300" kern="1200" dirty="0"/>
        </a:p>
      </dsp:txBody>
      <dsp:txXfrm>
        <a:off x="7168709" y="2038014"/>
        <a:ext cx="1868611" cy="116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CF553-B8CA-5E47-BE63-19FCC91DD088}">
      <dsp:nvSpPr>
        <dsp:cNvPr id="0" name=""/>
        <dsp:cNvSpPr/>
      </dsp:nvSpPr>
      <dsp:spPr>
        <a:xfrm>
          <a:off x="0" y="719874"/>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err="1"/>
            <a:t>Propriétés</a:t>
          </a:r>
          <a:r>
            <a:rPr lang="en-US" sz="1300" b="1" i="0" kern="1200" dirty="0"/>
            <a:t> du jeu de </a:t>
          </a:r>
          <a:r>
            <a:rPr lang="en-US" sz="1300" b="1" i="0" kern="1200" dirty="0" err="1"/>
            <a:t>données</a:t>
          </a:r>
          <a:r>
            <a:rPr lang="en-US" sz="1300" b="1" i="0" kern="1200" dirty="0"/>
            <a:t> :</a:t>
          </a:r>
          <a:endParaRPr lang="en-US" sz="1300" kern="1200" dirty="0"/>
        </a:p>
      </dsp:txBody>
      <dsp:txXfrm>
        <a:off x="0" y="719874"/>
        <a:ext cx="2071165" cy="1242699"/>
      </dsp:txXfrm>
    </dsp:sp>
    <dsp:sp modelId="{A001E709-1177-0D44-BFA6-EBD2C82C2DE2}">
      <dsp:nvSpPr>
        <dsp:cNvPr id="0" name=""/>
        <dsp:cNvSpPr/>
      </dsp:nvSpPr>
      <dsp:spPr>
        <a:xfrm>
          <a:off x="2278281" y="719874"/>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err="1"/>
            <a:t>Nombre</a:t>
          </a:r>
          <a:r>
            <a:rPr lang="en-US" sz="1300" b="1" i="0" kern="1200" dirty="0"/>
            <a:t> total </a:t>
          </a:r>
          <a:r>
            <a:rPr lang="en-US" sz="1300" b="1" i="0" kern="1200" dirty="0" err="1"/>
            <a:t>d'images</a:t>
          </a:r>
          <a:r>
            <a:rPr lang="en-US" sz="1300" b="0" i="0" kern="1200" dirty="0"/>
            <a:t>  90483</a:t>
          </a:r>
          <a:endParaRPr lang="en-US" sz="1300" kern="1200" dirty="0"/>
        </a:p>
      </dsp:txBody>
      <dsp:txXfrm>
        <a:off x="2278281" y="719874"/>
        <a:ext cx="2071165" cy="1242699"/>
      </dsp:txXfrm>
    </dsp:sp>
    <dsp:sp modelId="{82CF8C94-4FB7-FD45-909B-FEBCEC6AD86A}">
      <dsp:nvSpPr>
        <dsp:cNvPr id="0" name=""/>
        <dsp:cNvSpPr/>
      </dsp:nvSpPr>
      <dsp:spPr>
        <a:xfrm>
          <a:off x="4556563" y="719874"/>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Taille de </a:t>
          </a:r>
          <a:r>
            <a:rPr lang="en-US" sz="1300" b="1" i="0" kern="1200" dirty="0" err="1"/>
            <a:t>l'ensemble</a:t>
          </a:r>
          <a:r>
            <a:rPr lang="en-US" sz="1300" b="1" i="0" kern="1200" dirty="0"/>
            <a:t> </a:t>
          </a:r>
          <a:r>
            <a:rPr lang="en-US" sz="1300" b="1" i="0" kern="1200" dirty="0" err="1"/>
            <a:t>d'entraînement</a:t>
          </a:r>
          <a:r>
            <a:rPr lang="en-US" sz="1300" b="0" i="0" kern="1200" dirty="0"/>
            <a:t> </a:t>
          </a:r>
        </a:p>
        <a:p>
          <a:pPr marL="0" lvl="0" indent="0" algn="ctr" defTabSz="577850">
            <a:lnSpc>
              <a:spcPct val="90000"/>
            </a:lnSpc>
            <a:spcBef>
              <a:spcPct val="0"/>
            </a:spcBef>
            <a:spcAft>
              <a:spcPct val="35000"/>
            </a:spcAft>
            <a:buNone/>
          </a:pPr>
          <a:r>
            <a:rPr lang="en-US" sz="1300" b="0" i="0" kern="1200" dirty="0"/>
            <a:t> 67692 images. </a:t>
          </a:r>
          <a:r>
            <a:rPr lang="en-US" sz="1300" b="0" i="0" kern="1200" dirty="0" err="1"/>
            <a:t>Chaque</a:t>
          </a:r>
          <a:r>
            <a:rPr lang="en-US" sz="1300" b="0" i="0" kern="1200" dirty="0"/>
            <a:t> image de </a:t>
          </a:r>
          <a:r>
            <a:rPr lang="en-US" sz="1300" b="0" i="0" kern="1200" dirty="0" err="1"/>
            <a:t>cet</a:t>
          </a:r>
          <a:r>
            <a:rPr lang="en-US" sz="1300" b="0" i="0" kern="1200" dirty="0"/>
            <a:t> ensemble </a:t>
          </a:r>
          <a:r>
            <a:rPr lang="en-US" sz="1300" b="0" i="0" kern="1200" dirty="0" err="1"/>
            <a:t>contient</a:t>
          </a:r>
          <a:r>
            <a:rPr lang="en-US" sz="1300" b="0" i="0" kern="1200" dirty="0"/>
            <a:t> un </a:t>
          </a:r>
          <a:r>
            <a:rPr lang="en-US" sz="1300" b="0" i="0" kern="1200" dirty="0" err="1"/>
            <a:t>seul</a:t>
          </a:r>
          <a:r>
            <a:rPr lang="en-US" sz="1300" b="0" i="0" kern="1200" dirty="0"/>
            <a:t> fruit </a:t>
          </a:r>
          <a:r>
            <a:rPr lang="en-US" sz="1300" b="0" i="0" kern="1200" dirty="0" err="1"/>
            <a:t>ou</a:t>
          </a:r>
          <a:r>
            <a:rPr lang="en-US" sz="1300" b="0" i="0" kern="1200" dirty="0"/>
            <a:t> </a:t>
          </a:r>
          <a:r>
            <a:rPr lang="en-US" sz="1300" b="0" i="0" kern="1200" dirty="0" err="1"/>
            <a:t>légume</a:t>
          </a:r>
          <a:r>
            <a:rPr lang="en-US" sz="1300" b="0" i="0" kern="1200" dirty="0"/>
            <a:t>.</a:t>
          </a:r>
          <a:endParaRPr lang="en-US" sz="1300" kern="1200" dirty="0"/>
        </a:p>
      </dsp:txBody>
      <dsp:txXfrm>
        <a:off x="4556563" y="719874"/>
        <a:ext cx="2071165" cy="1242699"/>
      </dsp:txXfrm>
    </dsp:sp>
    <dsp:sp modelId="{483551DE-CBEB-184E-8E04-9E0B9335887C}">
      <dsp:nvSpPr>
        <dsp:cNvPr id="0" name=""/>
        <dsp:cNvSpPr/>
      </dsp:nvSpPr>
      <dsp:spPr>
        <a:xfrm>
          <a:off x="0" y="2169689"/>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Taille de </a:t>
          </a:r>
          <a:r>
            <a:rPr lang="en-US" sz="1300" b="1" i="0" kern="1200" dirty="0" err="1"/>
            <a:t>l'ensemble</a:t>
          </a:r>
          <a:r>
            <a:rPr lang="en-US" sz="1300" b="1" i="0" kern="1200" dirty="0"/>
            <a:t> de test</a:t>
          </a:r>
          <a:r>
            <a:rPr lang="en-US" sz="1300" b="0" i="0" kern="1200" dirty="0"/>
            <a:t>  22688 images. Comme pour </a:t>
          </a:r>
          <a:r>
            <a:rPr lang="en-US" sz="1300" b="0" i="0" kern="1200" dirty="0" err="1"/>
            <a:t>l'ensemble</a:t>
          </a:r>
          <a:r>
            <a:rPr lang="en-US" sz="1300" b="0" i="0" kern="1200" dirty="0"/>
            <a:t> </a:t>
          </a:r>
          <a:r>
            <a:rPr lang="en-US" sz="1300" b="0" i="0" kern="1200" dirty="0" err="1"/>
            <a:t>d'entraînement</a:t>
          </a:r>
          <a:r>
            <a:rPr lang="en-US" sz="1300" b="0" i="0" kern="1200" dirty="0"/>
            <a:t>, </a:t>
          </a:r>
          <a:r>
            <a:rPr lang="en-US" sz="1300" b="0" i="0" kern="1200" dirty="0" err="1"/>
            <a:t>chaque</a:t>
          </a:r>
          <a:r>
            <a:rPr lang="en-US" sz="1300" b="0" i="0" kern="1200" dirty="0"/>
            <a:t> image de </a:t>
          </a:r>
          <a:r>
            <a:rPr lang="en-US" sz="1300" b="0" i="0" kern="1200" dirty="0" err="1"/>
            <a:t>cet</a:t>
          </a:r>
          <a:r>
            <a:rPr lang="en-US" sz="1300" b="0" i="0" kern="1200" dirty="0"/>
            <a:t> ensemble </a:t>
          </a:r>
          <a:r>
            <a:rPr lang="en-US" sz="1300" b="0" i="0" kern="1200" dirty="0" err="1"/>
            <a:t>contient</a:t>
          </a:r>
          <a:r>
            <a:rPr lang="en-US" sz="1300" b="0" i="0" kern="1200" dirty="0"/>
            <a:t> un </a:t>
          </a:r>
          <a:r>
            <a:rPr lang="en-US" sz="1300" b="0" i="0" kern="1200" dirty="0" err="1"/>
            <a:t>seul</a:t>
          </a:r>
          <a:r>
            <a:rPr lang="en-US" sz="1300" b="0" i="0" kern="1200" dirty="0"/>
            <a:t> fruit </a:t>
          </a:r>
          <a:r>
            <a:rPr lang="en-US" sz="1300" b="0" i="0" kern="1200" dirty="0" err="1"/>
            <a:t>ou</a:t>
          </a:r>
          <a:r>
            <a:rPr lang="en-US" sz="1300" b="0" i="0" kern="1200" dirty="0"/>
            <a:t> </a:t>
          </a:r>
          <a:r>
            <a:rPr lang="en-US" sz="1300" b="0" i="0" kern="1200" dirty="0" err="1"/>
            <a:t>légume</a:t>
          </a:r>
          <a:r>
            <a:rPr lang="en-US" sz="1300" b="0" i="0" kern="1200" dirty="0"/>
            <a:t>.</a:t>
          </a:r>
          <a:endParaRPr lang="en-US" sz="1300" kern="1200" dirty="0"/>
        </a:p>
      </dsp:txBody>
      <dsp:txXfrm>
        <a:off x="0" y="2169689"/>
        <a:ext cx="2071165" cy="1242699"/>
      </dsp:txXfrm>
    </dsp:sp>
    <dsp:sp modelId="{6E262B52-5ED9-3E41-9D09-76455A34DC4C}">
      <dsp:nvSpPr>
        <dsp:cNvPr id="0" name=""/>
        <dsp:cNvSpPr/>
      </dsp:nvSpPr>
      <dsp:spPr>
        <a:xfrm>
          <a:off x="2278281" y="2169689"/>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err="1"/>
            <a:t>Nombre</a:t>
          </a:r>
          <a:r>
            <a:rPr lang="en-US" sz="1300" b="1" i="0" kern="1200" dirty="0"/>
            <a:t> de classes</a:t>
          </a:r>
          <a:r>
            <a:rPr lang="en-US" sz="1300" b="0" i="0" kern="1200" dirty="0"/>
            <a:t> </a:t>
          </a:r>
        </a:p>
        <a:p>
          <a:pPr marL="0" lvl="0" indent="0" algn="ctr" defTabSz="577850">
            <a:lnSpc>
              <a:spcPct val="90000"/>
            </a:lnSpc>
            <a:spcBef>
              <a:spcPct val="0"/>
            </a:spcBef>
            <a:spcAft>
              <a:spcPct val="35000"/>
            </a:spcAft>
            <a:buNone/>
          </a:pPr>
          <a:r>
            <a:rPr lang="en-US" sz="1300" b="0" i="0" kern="1200" dirty="0"/>
            <a:t> 131. Les classes </a:t>
          </a:r>
          <a:r>
            <a:rPr lang="en-US" sz="1300" b="0" i="0" kern="1200" dirty="0" err="1"/>
            <a:t>représentent</a:t>
          </a:r>
          <a:r>
            <a:rPr lang="en-US" sz="1300" b="0" i="0" kern="1200" dirty="0"/>
            <a:t> </a:t>
          </a:r>
          <a:r>
            <a:rPr lang="en-US" sz="1300" b="0" i="0" kern="1200" dirty="0" err="1"/>
            <a:t>différents</a:t>
          </a:r>
          <a:r>
            <a:rPr lang="en-US" sz="1300" b="0" i="0" kern="1200" dirty="0"/>
            <a:t> types de fruits et de </a:t>
          </a:r>
          <a:r>
            <a:rPr lang="en-US" sz="1300" b="0" i="0" kern="1200" dirty="0" err="1"/>
            <a:t>légumes</a:t>
          </a:r>
          <a:r>
            <a:rPr lang="en-US" sz="1300" b="0" i="0" kern="1200" dirty="0"/>
            <a:t>.</a:t>
          </a:r>
          <a:endParaRPr lang="en-US" sz="1300" kern="1200" dirty="0"/>
        </a:p>
      </dsp:txBody>
      <dsp:txXfrm>
        <a:off x="2278281" y="2169689"/>
        <a:ext cx="2071165" cy="1242699"/>
      </dsp:txXfrm>
    </dsp:sp>
    <dsp:sp modelId="{6D84FDB1-9EDF-B345-AD91-9F7AAFBF4A06}">
      <dsp:nvSpPr>
        <dsp:cNvPr id="0" name=""/>
        <dsp:cNvSpPr/>
      </dsp:nvSpPr>
      <dsp:spPr>
        <a:xfrm>
          <a:off x="4556563" y="2169689"/>
          <a:ext cx="2071165" cy="1242699"/>
        </a:xfrm>
        <a:prstGeom prst="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Taille de </a:t>
          </a:r>
          <a:r>
            <a:rPr lang="en-US" sz="1300" b="1" i="0" kern="1200" dirty="0" err="1"/>
            <a:t>l'image</a:t>
          </a:r>
          <a:endParaRPr lang="en-US" sz="1300" b="1" i="0" kern="1200" dirty="0"/>
        </a:p>
        <a:p>
          <a:pPr marL="0" lvl="0" indent="0" algn="ctr" defTabSz="577850">
            <a:lnSpc>
              <a:spcPct val="90000"/>
            </a:lnSpc>
            <a:spcBef>
              <a:spcPct val="0"/>
            </a:spcBef>
            <a:spcAft>
              <a:spcPct val="35000"/>
            </a:spcAft>
            <a:buNone/>
          </a:pPr>
          <a:r>
            <a:rPr lang="en-US" sz="1300" b="0" i="0" kern="1200" dirty="0"/>
            <a:t> </a:t>
          </a:r>
          <a:r>
            <a:rPr lang="en-US" sz="1300" b="0" i="0" kern="1200" dirty="0" err="1"/>
            <a:t>Chaque</a:t>
          </a:r>
          <a:r>
            <a:rPr lang="en-US" sz="1300" b="0" i="0" kern="1200" dirty="0"/>
            <a:t> image a </a:t>
          </a:r>
          <a:r>
            <a:rPr lang="en-US" sz="1300" b="0" i="0" kern="1200" dirty="0" err="1"/>
            <a:t>une</a:t>
          </a:r>
          <a:r>
            <a:rPr lang="en-US" sz="1300" b="0" i="0" kern="1200" dirty="0"/>
            <a:t> </a:t>
          </a:r>
          <a:r>
            <a:rPr lang="en-US" sz="1300" b="0" i="0" kern="1200" dirty="0" err="1"/>
            <a:t>résolution</a:t>
          </a:r>
          <a:r>
            <a:rPr lang="en-US" sz="1300" b="0" i="0" kern="1200" dirty="0"/>
            <a:t> de 100x100 pixels.</a:t>
          </a:r>
          <a:endParaRPr lang="en-US" sz="1300" kern="1200" dirty="0"/>
        </a:p>
      </dsp:txBody>
      <dsp:txXfrm>
        <a:off x="4556563" y="2169689"/>
        <a:ext cx="2071165" cy="1242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F865C-09D3-3548-80CC-B5AA45E06B6C}">
      <dsp:nvSpPr>
        <dsp:cNvPr id="0" name=""/>
        <dsp:cNvSpPr/>
      </dsp:nvSpPr>
      <dsp:spPr>
        <a:xfrm>
          <a:off x="57704" y="44220"/>
          <a:ext cx="1551899"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endParaRPr lang="fr-FR" sz="900" b="1" kern="1200" dirty="0"/>
        </a:p>
        <a:p>
          <a:pPr marL="0" lvl="0" indent="0" algn="ctr" defTabSz="400050">
            <a:lnSpc>
              <a:spcPct val="90000"/>
            </a:lnSpc>
            <a:spcBef>
              <a:spcPct val="0"/>
            </a:spcBef>
            <a:spcAft>
              <a:spcPct val="35000"/>
            </a:spcAft>
            <a:buNone/>
          </a:pPr>
          <a:r>
            <a:rPr lang="fr-FR" sz="900" b="1" kern="1200" dirty="0"/>
            <a:t>1. Initialisation et Configuration </a:t>
          </a:r>
        </a:p>
        <a:p>
          <a:pPr marL="0" lvl="0" indent="0" algn="ctr" defTabSz="400050">
            <a:lnSpc>
              <a:spcPct val="90000"/>
            </a:lnSpc>
            <a:spcBef>
              <a:spcPct val="0"/>
            </a:spcBef>
            <a:spcAft>
              <a:spcPct val="35000"/>
            </a:spcAft>
            <a:buNone/>
          </a:pPr>
          <a:endParaRPr lang="fr-FR" sz="900" kern="1200" dirty="0"/>
        </a:p>
      </dsp:txBody>
      <dsp:txXfrm>
        <a:off x="337414" y="44220"/>
        <a:ext cx="992479" cy="559420"/>
      </dsp:txXfrm>
    </dsp:sp>
    <dsp:sp modelId="{CC6FF535-3508-5D47-ACF5-A5E645EBA0B2}">
      <dsp:nvSpPr>
        <dsp:cNvPr id="0" name=""/>
        <dsp:cNvSpPr/>
      </dsp:nvSpPr>
      <dsp:spPr>
        <a:xfrm>
          <a:off x="78832"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Importation des bibliothèques nécessaires.</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Configuration des chemins vers les données et les résultats.</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Initialisation de Spark et configuration des paramètres de Spark.</a:t>
          </a:r>
          <a:endParaRPr lang="fr-FR" sz="1000" kern="1200" dirty="0"/>
        </a:p>
      </dsp:txBody>
      <dsp:txXfrm>
        <a:off x="78832" y="673568"/>
        <a:ext cx="1126033" cy="2823925"/>
      </dsp:txXfrm>
    </dsp:sp>
    <dsp:sp modelId="{21738983-C209-5142-832B-B94C423D099C}">
      <dsp:nvSpPr>
        <dsp:cNvPr id="0" name=""/>
        <dsp:cNvSpPr/>
      </dsp:nvSpPr>
      <dsp:spPr>
        <a:xfrm>
          <a:off x="1393604"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endParaRPr lang="fr-FR" sz="900" b="1" kern="1200" dirty="0"/>
        </a:p>
        <a:p>
          <a:pPr marL="0" lvl="0" indent="0" algn="ctr" defTabSz="400050">
            <a:lnSpc>
              <a:spcPct val="90000"/>
            </a:lnSpc>
            <a:spcBef>
              <a:spcPct val="0"/>
            </a:spcBef>
            <a:spcAft>
              <a:spcPct val="35000"/>
            </a:spcAft>
            <a:buNone/>
          </a:pPr>
          <a:r>
            <a:rPr lang="fr-FR" sz="900" b="1" kern="1200" dirty="0"/>
            <a:t>2. Chargement des Données </a:t>
          </a:r>
        </a:p>
        <a:p>
          <a:pPr marL="0" lvl="0" indent="0" algn="ctr" defTabSz="400050">
            <a:lnSpc>
              <a:spcPct val="90000"/>
            </a:lnSpc>
            <a:spcBef>
              <a:spcPct val="0"/>
            </a:spcBef>
            <a:spcAft>
              <a:spcPct val="35000"/>
            </a:spcAft>
            <a:buNone/>
          </a:pPr>
          <a:endParaRPr lang="fr-FR" sz="900" kern="1200" dirty="0"/>
        </a:p>
      </dsp:txBody>
      <dsp:txXfrm>
        <a:off x="1673314" y="44220"/>
        <a:ext cx="848121" cy="559420"/>
      </dsp:txXfrm>
    </dsp:sp>
    <dsp:sp modelId="{096B8714-19A1-5A48-A824-995731B5494A}">
      <dsp:nvSpPr>
        <dsp:cNvPr id="0" name=""/>
        <dsp:cNvSpPr/>
      </dsp:nvSpPr>
      <dsp:spPr>
        <a:xfrm>
          <a:off x="1342552"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Chargement des images depuis un </a:t>
          </a:r>
          <a:r>
            <a:rPr lang="fr-FR" sz="1000" b="0" i="0" u="none" kern="1200" dirty="0" err="1"/>
            <a:t>bucket</a:t>
          </a:r>
          <a:r>
            <a:rPr lang="fr-FR" sz="1000" b="0" i="0" u="none" kern="1200" dirty="0"/>
            <a:t> S3.</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Extraction des labels des images à partir de leurs chemins.</a:t>
          </a:r>
          <a:endParaRPr lang="fr-FR" sz="1000" kern="1200" dirty="0"/>
        </a:p>
      </dsp:txBody>
      <dsp:txXfrm>
        <a:off x="1342552" y="673568"/>
        <a:ext cx="1126033" cy="2823925"/>
      </dsp:txXfrm>
    </dsp:sp>
    <dsp:sp modelId="{05DF5408-5C67-524D-A65A-C1003F7FFDB1}">
      <dsp:nvSpPr>
        <dsp:cNvPr id="0" name=""/>
        <dsp:cNvSpPr/>
      </dsp:nvSpPr>
      <dsp:spPr>
        <a:xfrm>
          <a:off x="2585146"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r>
            <a:rPr lang="fr-FR" sz="900" b="1" kern="1200" dirty="0"/>
            <a:t>3. Préparation du Modèle </a:t>
          </a:r>
        </a:p>
      </dsp:txBody>
      <dsp:txXfrm>
        <a:off x="2864856" y="44220"/>
        <a:ext cx="848121" cy="559420"/>
      </dsp:txXfrm>
    </dsp:sp>
    <dsp:sp modelId="{576B3288-DC3F-8545-A9D5-29CEEA8CFCF0}">
      <dsp:nvSpPr>
        <dsp:cNvPr id="0" name=""/>
        <dsp:cNvSpPr/>
      </dsp:nvSpPr>
      <dsp:spPr>
        <a:xfrm>
          <a:off x="2534094"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a:t>Chargement du modèle pré-entraîné MobileNetV2.</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Modification du modèle pour enlever la couche supérieure et utiliser les poids pré-entraînés.</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Diffusion des poids du modèle aux nœuds du cluster Spark.</a:t>
          </a:r>
          <a:endParaRPr lang="fr-FR" sz="1000" kern="1200" dirty="0"/>
        </a:p>
      </dsp:txBody>
      <dsp:txXfrm>
        <a:off x="2534094" y="673568"/>
        <a:ext cx="1126033" cy="2823925"/>
      </dsp:txXfrm>
    </dsp:sp>
    <dsp:sp modelId="{17908242-BDE1-3640-AFCE-7FE8D7AB9CF4}">
      <dsp:nvSpPr>
        <dsp:cNvPr id="0" name=""/>
        <dsp:cNvSpPr/>
      </dsp:nvSpPr>
      <dsp:spPr>
        <a:xfrm>
          <a:off x="3776687"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r>
            <a:rPr lang="fr-FR" sz="900" b="1" kern="1200" dirty="0"/>
            <a:t>4. Prétraitement et Extraction des Caractéristiques </a:t>
          </a:r>
        </a:p>
      </dsp:txBody>
      <dsp:txXfrm>
        <a:off x="4056397" y="44220"/>
        <a:ext cx="848121" cy="559420"/>
      </dsp:txXfrm>
    </dsp:sp>
    <dsp:sp modelId="{AB4A1DE5-FC24-5F4B-84E1-13D31FB6706D}">
      <dsp:nvSpPr>
        <dsp:cNvPr id="0" name=""/>
        <dsp:cNvSpPr/>
      </dsp:nvSpPr>
      <dsp:spPr>
        <a:xfrm>
          <a:off x="3725636"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Définition des fonctions pour le prétraitement des images et l'extraction des caractéristiques.</a:t>
          </a:r>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Application des fonctions de prétraitement et d'extraction des caractéristiques aux images en utilisant des UDF pandas.</a:t>
          </a:r>
        </a:p>
      </dsp:txBody>
      <dsp:txXfrm>
        <a:off x="3725636" y="673568"/>
        <a:ext cx="1126033" cy="2823925"/>
      </dsp:txXfrm>
    </dsp:sp>
    <dsp:sp modelId="{448D11E8-D880-9F43-9F87-830B7B35DBB2}">
      <dsp:nvSpPr>
        <dsp:cNvPr id="0" name=""/>
        <dsp:cNvSpPr/>
      </dsp:nvSpPr>
      <dsp:spPr>
        <a:xfrm>
          <a:off x="4968229"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r>
            <a:rPr lang="fr-FR" sz="900" b="1" kern="1200" dirty="0"/>
            <a:t>5. Enregistrement des   Caractéristiques </a:t>
          </a:r>
        </a:p>
      </dsp:txBody>
      <dsp:txXfrm>
        <a:off x="5247939" y="44220"/>
        <a:ext cx="848121" cy="559420"/>
      </dsp:txXfrm>
    </dsp:sp>
    <dsp:sp modelId="{45A63958-455A-5349-AB7E-5404D1B2E3D9}">
      <dsp:nvSpPr>
        <dsp:cNvPr id="0" name=""/>
        <dsp:cNvSpPr/>
      </dsp:nvSpPr>
      <dsp:spPr>
        <a:xfrm>
          <a:off x="4917178"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Char char="•"/>
          </a:pPr>
          <a:r>
            <a:rPr lang="fr-FR" sz="1000" b="0" i="0" u="none" kern="1200" dirty="0"/>
            <a:t>Écriture des caractéristiques extraites dans le </a:t>
          </a:r>
          <a:r>
            <a:rPr lang="fr-FR" sz="1000" b="0" i="0" u="none" kern="1200" dirty="0" err="1"/>
            <a:t>bucket</a:t>
          </a:r>
          <a:r>
            <a:rPr lang="fr-FR" sz="1000" b="0" i="0" u="none" kern="1200" dirty="0"/>
            <a:t> S3 au format Parquet.</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Chargement et vérification des caractéristiques enregistrées.</a:t>
          </a:r>
          <a:endParaRPr lang="fr-FR" sz="1000" kern="1200" dirty="0"/>
        </a:p>
        <a:p>
          <a:pPr marL="57150" lvl="1" indent="-57150" algn="l" defTabSz="444500">
            <a:lnSpc>
              <a:spcPct val="90000"/>
            </a:lnSpc>
            <a:spcBef>
              <a:spcPct val="0"/>
            </a:spcBef>
            <a:spcAft>
              <a:spcPct val="15000"/>
            </a:spcAft>
            <a:buChar char="•"/>
          </a:pPr>
          <a:endParaRPr lang="fr-FR" sz="1000" kern="1200" dirty="0"/>
        </a:p>
        <a:p>
          <a:pPr marL="57150" lvl="1" indent="-57150" algn="l" defTabSz="444500">
            <a:lnSpc>
              <a:spcPct val="90000"/>
            </a:lnSpc>
            <a:spcBef>
              <a:spcPct val="0"/>
            </a:spcBef>
            <a:spcAft>
              <a:spcPct val="15000"/>
            </a:spcAft>
            <a:buChar char="•"/>
          </a:pPr>
          <a:endParaRPr lang="fr-FR" sz="1000" kern="1200" dirty="0"/>
        </a:p>
      </dsp:txBody>
      <dsp:txXfrm>
        <a:off x="4917178" y="673568"/>
        <a:ext cx="1126033" cy="2823925"/>
      </dsp:txXfrm>
    </dsp:sp>
    <dsp:sp modelId="{69242871-7C80-E842-8741-A2DA145EADA1}">
      <dsp:nvSpPr>
        <dsp:cNvPr id="0" name=""/>
        <dsp:cNvSpPr/>
      </dsp:nvSpPr>
      <dsp:spPr>
        <a:xfrm>
          <a:off x="6159771"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endParaRPr lang="fr-FR" sz="900" b="1" kern="1200" dirty="0"/>
        </a:p>
        <a:p>
          <a:pPr marL="0" lvl="0" indent="0" algn="ctr" defTabSz="400050">
            <a:lnSpc>
              <a:spcPct val="90000"/>
            </a:lnSpc>
            <a:spcBef>
              <a:spcPct val="0"/>
            </a:spcBef>
            <a:spcAft>
              <a:spcPct val="35000"/>
            </a:spcAft>
            <a:buNone/>
          </a:pPr>
          <a:r>
            <a:rPr lang="fr-FR" sz="900" b="1" kern="1200" dirty="0"/>
            <a:t>6. Analyse des Caractéristiques avec PCA </a:t>
          </a:r>
        </a:p>
        <a:p>
          <a:pPr marL="0" lvl="0" indent="0" algn="ctr" defTabSz="400050">
            <a:lnSpc>
              <a:spcPct val="90000"/>
            </a:lnSpc>
            <a:spcBef>
              <a:spcPct val="0"/>
            </a:spcBef>
            <a:spcAft>
              <a:spcPct val="35000"/>
            </a:spcAft>
            <a:buNone/>
          </a:pPr>
          <a:endParaRPr lang="fr-FR" sz="900" kern="1200" dirty="0"/>
        </a:p>
      </dsp:txBody>
      <dsp:txXfrm>
        <a:off x="6439481" y="44220"/>
        <a:ext cx="848121" cy="559420"/>
      </dsp:txXfrm>
    </dsp:sp>
    <dsp:sp modelId="{EC72115F-BD8E-EC4E-A4F7-671DD12E441B}">
      <dsp:nvSpPr>
        <dsp:cNvPr id="0" name=""/>
        <dsp:cNvSpPr/>
      </dsp:nvSpPr>
      <dsp:spPr>
        <a:xfrm>
          <a:off x="6108720"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Conversion des caractéristiques extraites en vecteurs denses.</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a:t>Application de l'analyse en composantes principales (PCA) pour réduire la dimensionnalité des caractéristiques.</a:t>
          </a:r>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Visualisation des clusters formés par les deux premières composantes principales.</a:t>
          </a:r>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Analyse de la variance expliquée pour déterminer le nombre de composantes nécessaires.</a:t>
          </a:r>
        </a:p>
      </dsp:txBody>
      <dsp:txXfrm>
        <a:off x="6108720" y="673568"/>
        <a:ext cx="1126033" cy="2823925"/>
      </dsp:txXfrm>
    </dsp:sp>
    <dsp:sp modelId="{6E7AC345-7A6D-AD4C-ADC7-B25140085DE8}">
      <dsp:nvSpPr>
        <dsp:cNvPr id="0" name=""/>
        <dsp:cNvSpPr/>
      </dsp:nvSpPr>
      <dsp:spPr>
        <a:xfrm>
          <a:off x="7351313"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r>
            <a:rPr lang="fr-FR" sz="900" b="1" i="0" u="none" kern="1200" dirty="0"/>
            <a:t>7. Enregistrement des Résultats </a:t>
          </a:r>
        </a:p>
      </dsp:txBody>
      <dsp:txXfrm>
        <a:off x="7631023" y="44220"/>
        <a:ext cx="848121" cy="559420"/>
      </dsp:txXfrm>
    </dsp:sp>
    <dsp:sp modelId="{59E80663-F6ED-764F-AF14-C7377BAB34F8}">
      <dsp:nvSpPr>
        <dsp:cNvPr id="0" name=""/>
        <dsp:cNvSpPr/>
      </dsp:nvSpPr>
      <dsp:spPr>
        <a:xfrm>
          <a:off x="7300261"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Conversion des caractéristiques et des résultats de la PCA en chaînes de caractères.</a:t>
          </a:r>
          <a:endParaRPr lang="fr-FR" sz="1000"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Écriture des </a:t>
          </a:r>
          <a:r>
            <a:rPr lang="fr-FR" sz="1000" b="0" i="0" u="none" kern="1200" dirty="0" err="1"/>
            <a:t>DataFrames</a:t>
          </a:r>
          <a:r>
            <a:rPr lang="fr-FR" sz="1000" b="0" i="0" u="none" kern="1200" dirty="0"/>
            <a:t> au format JSON dans le </a:t>
          </a:r>
          <a:r>
            <a:rPr lang="fr-FR" sz="1000" b="0" i="0" u="none" kern="1200" dirty="0" err="1"/>
            <a:t>bucket</a:t>
          </a:r>
          <a:r>
            <a:rPr lang="fr-FR" sz="1000" b="0" i="0" u="none" kern="1200" dirty="0"/>
            <a:t> S3.</a:t>
          </a:r>
        </a:p>
      </dsp:txBody>
      <dsp:txXfrm>
        <a:off x="7300261" y="673568"/>
        <a:ext cx="1126033" cy="2823925"/>
      </dsp:txXfrm>
    </dsp:sp>
    <dsp:sp modelId="{AFBED976-D7CC-BC42-A0BE-9A37B30A5A11}">
      <dsp:nvSpPr>
        <dsp:cNvPr id="0" name=""/>
        <dsp:cNvSpPr/>
      </dsp:nvSpPr>
      <dsp:spPr>
        <a:xfrm>
          <a:off x="8491803" y="44220"/>
          <a:ext cx="1407541" cy="559420"/>
        </a:xfrm>
        <a:prstGeom prst="chevron">
          <a:avLst/>
        </a:prstGeom>
        <a:solidFill>
          <a:schemeClr val="accent5">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a:bevelB/>
        </a:sp3d>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1">
          <a:noAutofit/>
        </a:bodyPr>
        <a:lstStyle/>
        <a:p>
          <a:pPr marL="0" lvl="0" indent="0" algn="ctr" defTabSz="400050">
            <a:lnSpc>
              <a:spcPct val="90000"/>
            </a:lnSpc>
            <a:spcBef>
              <a:spcPct val="0"/>
            </a:spcBef>
            <a:spcAft>
              <a:spcPct val="35000"/>
            </a:spcAft>
            <a:buNone/>
          </a:pPr>
          <a:r>
            <a:rPr lang="fr-FR" sz="900" b="1" i="0" u="none" kern="1200" dirty="0"/>
            <a:t>8. Validation des Résultats </a:t>
          </a:r>
        </a:p>
      </dsp:txBody>
      <dsp:txXfrm>
        <a:off x="8771513" y="44220"/>
        <a:ext cx="848121" cy="559420"/>
      </dsp:txXfrm>
    </dsp:sp>
    <dsp:sp modelId="{42473691-E40A-9142-B6DB-C2B086249673}">
      <dsp:nvSpPr>
        <dsp:cNvPr id="0" name=""/>
        <dsp:cNvSpPr/>
      </dsp:nvSpPr>
      <dsp:spPr>
        <a:xfrm>
          <a:off x="8491803" y="673568"/>
          <a:ext cx="1126033" cy="2823925"/>
        </a:xfrm>
        <a:prstGeom prst="rect">
          <a:avLst/>
        </a:prstGeom>
        <a:noFill/>
        <a:ln>
          <a:noFill/>
        </a:ln>
        <a:effectLst/>
        <a:scene3d>
          <a:camera prst="orthographicFront"/>
          <a:lightRig rig="threePt" dir="t"/>
        </a:scene3d>
        <a:sp3d>
          <a:bevelT/>
          <a:bevelB/>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a:t>Chargement des données enregistrées.</a:t>
          </a:r>
          <a:endParaRPr lang="fr-FR" sz="1000" b="0" i="0" u="none" kern="1200" dirty="0"/>
        </a:p>
        <a:p>
          <a:pPr marL="57150" lvl="1" indent="-57150" algn="l" defTabSz="444500">
            <a:lnSpc>
              <a:spcPct val="90000"/>
            </a:lnSpc>
            <a:spcBef>
              <a:spcPct val="0"/>
            </a:spcBef>
            <a:spcAft>
              <a:spcPct val="15000"/>
            </a:spcAft>
            <a:buFont typeface="Arial" panose="020B0604020202020204" pitchFamily="34" charset="0"/>
            <a:buChar char="•"/>
          </a:pPr>
          <a:r>
            <a:rPr lang="fr-FR" sz="1000" b="0" i="0" u="none" kern="1200" dirty="0"/>
            <a:t>Validation du résultat en affichant les premières lignes du </a:t>
          </a:r>
          <a:r>
            <a:rPr lang="fr-FR" sz="1000" b="0" i="0" u="none" kern="1200" dirty="0" err="1"/>
            <a:t>DataFrame</a:t>
          </a:r>
          <a:r>
            <a:rPr lang="fr-FR" sz="1000" b="0" i="0" u="none" kern="1200" dirty="0"/>
            <a:t>.</a:t>
          </a:r>
        </a:p>
      </dsp:txBody>
      <dsp:txXfrm>
        <a:off x="8491803" y="673568"/>
        <a:ext cx="1126033" cy="28239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7ECD6-E895-1A4D-B888-A67CD350C466}" type="datetimeFigureOut">
              <a:rPr lang="fr-FR" smtClean="0"/>
              <a:t>26/09/2023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D7E96-FD7B-5848-8D09-F1E1FCA0B1DB}" type="slidenum">
              <a:rPr lang="fr-FR" smtClean="0"/>
              <a:t>‹N°›</a:t>
            </a:fld>
            <a:endParaRPr lang="fr-FR"/>
          </a:p>
        </p:txBody>
      </p:sp>
    </p:spTree>
    <p:extLst>
      <p:ext uri="{BB962C8B-B14F-4D97-AF65-F5344CB8AC3E}">
        <p14:creationId xmlns:p14="http://schemas.microsoft.com/office/powerpoint/2010/main" val="17440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ECD7E96-FD7B-5848-8D09-F1E1FCA0B1DB}" type="slidenum">
              <a:rPr lang="fr-FR" smtClean="0"/>
              <a:t>1</a:t>
            </a:fld>
            <a:endParaRPr lang="fr-FR"/>
          </a:p>
        </p:txBody>
      </p:sp>
    </p:spTree>
    <p:extLst>
      <p:ext uri="{BB962C8B-B14F-4D97-AF65-F5344CB8AC3E}">
        <p14:creationId xmlns:p14="http://schemas.microsoft.com/office/powerpoint/2010/main" val="2235516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2BF646-3DC0-5045-9524-171C74978DD6}" type="datetime1">
              <a:rPr lang="fr-FR" smtClean="0"/>
              <a:t>26/09/2023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5153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1BFB60-8631-0D4F-9812-3418A8434E93}"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9458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CE9AA95-37D1-0342-BECF-275D9771AC51}"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7182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A7C1D9A-322A-944B-82A8-C4186802F815}"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2979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950D99-7A76-304F-BB8D-828ADA006A0A}"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26840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3DA59B0-71CC-6740-8425-6142F284B279}" type="datetime1">
              <a:rPr lang="fr-FR" smtClean="0"/>
              <a:t>26/09/2023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6047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B3837D2-B9B7-874F-B28F-22965E221C57}" type="datetime1">
              <a:rPr lang="fr-FR" smtClean="0"/>
              <a:t>26/09/2023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26102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D09CA40-944E-D843-8412-EB3A55FAADDD}" type="datetime1">
              <a:rPr lang="fr-FR" smtClean="0"/>
              <a:t>26/09/2023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30636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417544-B9B4-A542-943A-EDCB35BEE958}" type="datetime1">
              <a:rPr lang="fr-FR" smtClean="0"/>
              <a:t>26/09/2023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3690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FE18E7-B6AC-C34C-87E2-091879306782}" type="datetime1">
              <a:rPr lang="fr-FR" smtClean="0"/>
              <a:t>26/09/2023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3108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A8DC1-B128-B146-A0EF-C6EA961C51A3}" type="datetime1">
              <a:rPr lang="fr-FR" smtClean="0"/>
              <a:t>26/09/2023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9759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EE13AE-9B84-234C-8A3E-58EFEC203EA3}"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5328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DF476D1-B892-5545-A892-C9CAB8052C68}" type="datetime1">
              <a:rPr lang="fr-FR" smtClean="0"/>
              <a:t>26/09/2023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7728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D4F5D8-BA41-4C43-9FA7-DC6862A8C03A}" type="datetime1">
              <a:rPr lang="fr-FR" smtClean="0"/>
              <a:t>26/09/2023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1207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937A6-A573-E54E-AD0F-74005D648B85}" type="datetime1">
              <a:rPr lang="fr-FR" smtClean="0"/>
              <a:t>26/09/2023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5164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2D7AAE-BA52-FA4B-8098-406B8D754E77}"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88855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A42F49-7657-EC42-B033-74116DCA1868}" type="datetime1">
              <a:rPr lang="fr-FR" smtClean="0"/>
              <a:t>26/09/2023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3306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005BB4-4D57-0841-B5CA-DA5D5CF0663C}" type="datetime1">
              <a:rPr lang="fr-FR" smtClean="0"/>
              <a:t>26/09/2023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56927239"/>
      </p:ext>
    </p:extLst>
  </p:cSld>
  <p:clrMap bg1="dk1" tx1="lt1" bg2="dk2" tx2="lt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jpe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39D2A1-26DD-26E0-B27B-E0A98B78FB0B}"/>
              </a:ext>
            </a:extLst>
          </p:cNvPr>
          <p:cNvSpPr>
            <a:spLocks noGrp="1"/>
          </p:cNvSpPr>
          <p:nvPr>
            <p:ph type="ctrTitle"/>
          </p:nvPr>
        </p:nvSpPr>
        <p:spPr>
          <a:xfrm>
            <a:off x="5044394" y="1435099"/>
            <a:ext cx="2103212" cy="1100518"/>
          </a:xfrm>
        </p:spPr>
        <p:txBody>
          <a:bodyPr vert="horz" lIns="91440" tIns="45720" rIns="91440" bIns="45720" rtlCol="0" anchor="ctr">
            <a:normAutofit/>
          </a:bodyPr>
          <a:lstStyle/>
          <a:p>
            <a:pPr defTabSz="758952"/>
            <a:r>
              <a:rPr lang="en-US" sz="3200" kern="1200" cap="all" baseline="0" dirty="0" err="1">
                <a:solidFill>
                  <a:schemeClr val="bg1"/>
                </a:solidFill>
                <a:effectLst>
                  <a:outerShdw blurRad="177800" dist="38100" dir="2700000" algn="tl">
                    <a:srgbClr val="000000">
                      <a:alpha val="24000"/>
                    </a:srgbClr>
                  </a:outerShdw>
                </a:effectLst>
                <a:latin typeface="+mj-lt"/>
                <a:ea typeface="+mj-ea"/>
                <a:cs typeface="+mj-cs"/>
              </a:rPr>
              <a:t>Projet</a:t>
            </a:r>
            <a:r>
              <a:rPr lang="en-US" sz="3200" kern="1200" cap="all" baseline="0" dirty="0">
                <a:solidFill>
                  <a:schemeClr val="bg1"/>
                </a:solidFill>
                <a:effectLst>
                  <a:outerShdw blurRad="177800" dist="38100" dir="2700000" algn="tl">
                    <a:srgbClr val="000000">
                      <a:alpha val="24000"/>
                    </a:srgbClr>
                  </a:outerShdw>
                </a:effectLst>
                <a:latin typeface="+mj-lt"/>
                <a:ea typeface="+mj-ea"/>
                <a:cs typeface="+mj-cs"/>
              </a:rPr>
              <a:t> 8</a:t>
            </a:r>
            <a:br>
              <a:rPr lang="en-US" sz="1500" kern="1200" cap="all" baseline="0" dirty="0">
                <a:solidFill>
                  <a:srgbClr val="FFFFFF"/>
                </a:solidFill>
                <a:effectLst>
                  <a:outerShdw blurRad="177800" dist="38100" dir="2700000" algn="tl">
                    <a:srgbClr val="000000">
                      <a:alpha val="24000"/>
                    </a:srgbClr>
                  </a:outerShdw>
                </a:effectLst>
                <a:latin typeface="+mj-lt"/>
                <a:ea typeface="+mj-ea"/>
                <a:cs typeface="+mj-cs"/>
              </a:rPr>
            </a:br>
            <a:endParaRPr lang="en-US" sz="1500" kern="1200" dirty="0">
              <a:solidFill>
                <a:srgbClr val="FFFFFF"/>
              </a:solidFill>
              <a:latin typeface="+mj-lt"/>
              <a:ea typeface="+mj-ea"/>
              <a:cs typeface="+mj-cs"/>
            </a:endParaRPr>
          </a:p>
        </p:txBody>
      </p:sp>
      <p:sp>
        <p:nvSpPr>
          <p:cNvPr id="3" name="Sous-titre 2">
            <a:extLst>
              <a:ext uri="{FF2B5EF4-FFF2-40B4-BE49-F238E27FC236}">
                <a16:creationId xmlns:a16="http://schemas.microsoft.com/office/drawing/2014/main" id="{4D8C246C-6F78-E1E7-7847-116A921EA5F9}"/>
              </a:ext>
            </a:extLst>
          </p:cNvPr>
          <p:cNvSpPr>
            <a:spLocks noGrp="1"/>
          </p:cNvSpPr>
          <p:nvPr>
            <p:ph type="subTitle" idx="1"/>
          </p:nvPr>
        </p:nvSpPr>
        <p:spPr>
          <a:xfrm>
            <a:off x="3213058" y="3143663"/>
            <a:ext cx="5765884" cy="1100517"/>
          </a:xfrm>
          <a:scene3d>
            <a:camera prst="orthographicFront"/>
            <a:lightRig rig="threePt" dir="t"/>
          </a:scene3d>
          <a:sp3d>
            <a:bevelT/>
            <a:bevelB/>
          </a:sp3d>
        </p:spPr>
        <p:txBody>
          <a:bodyPr vert="horz" lIns="91440" tIns="45720" rIns="91440" bIns="45720" rtlCol="0">
            <a:normAutofit/>
          </a:bodyPr>
          <a:lstStyle/>
          <a:p>
            <a:pPr algn="ctr" defTabSz="758952">
              <a:lnSpc>
                <a:spcPct val="110000"/>
              </a:lnSpc>
              <a:spcBef>
                <a:spcPts val="747"/>
              </a:spcBef>
            </a:pPr>
            <a:r>
              <a:rPr lang="fr-FR" sz="2988" kern="1200" cap="all" baseline="0" dirty="0">
                <a:solidFill>
                  <a:schemeClr val="bg1"/>
                </a:solidFill>
                <a:effectLst>
                  <a:outerShdw blurRad="152400" dist="38100" dir="2700000" algn="tl">
                    <a:srgbClr val="000000">
                      <a:alpha val="36000"/>
                    </a:srgbClr>
                  </a:outerShdw>
                </a:effectLst>
                <a:latin typeface="+mn-lt"/>
                <a:ea typeface="+mn-ea"/>
                <a:cs typeface="+mn-cs"/>
              </a:rPr>
              <a:t>Déployez un modèle dans le cloud</a:t>
            </a:r>
            <a:endParaRPr lang="en-US" sz="2988" kern="1200" cap="all" baseline="0" dirty="0">
              <a:solidFill>
                <a:schemeClr val="bg1"/>
              </a:solidFill>
              <a:effectLst>
                <a:outerShdw blurRad="152400" dist="38100" dir="2700000" algn="tl">
                  <a:srgbClr val="000000">
                    <a:alpha val="36000"/>
                  </a:srgbClr>
                </a:outerShdw>
              </a:effectLst>
              <a:latin typeface="+mn-lt"/>
              <a:ea typeface="+mn-ea"/>
              <a:cs typeface="+mn-cs"/>
            </a:endParaRPr>
          </a:p>
          <a:p>
            <a:pPr indent="-228600" algn="l">
              <a:lnSpc>
                <a:spcPct val="110000"/>
              </a:lnSpc>
              <a:buFont typeface="Arial" panose="020B0604020202020204" pitchFamily="34" charset="0"/>
              <a:buChar char="•"/>
            </a:pPr>
            <a:endParaRPr lang="en-US" dirty="0">
              <a:solidFill>
                <a:srgbClr val="FFFFFF"/>
              </a:solidFill>
            </a:endParaRPr>
          </a:p>
        </p:txBody>
      </p:sp>
      <p:sp>
        <p:nvSpPr>
          <p:cNvPr id="5" name="ZoneTexte 4">
            <a:extLst>
              <a:ext uri="{FF2B5EF4-FFF2-40B4-BE49-F238E27FC236}">
                <a16:creationId xmlns:a16="http://schemas.microsoft.com/office/drawing/2014/main" id="{6770C66E-85C0-594E-160C-7ECF7C967BA9}"/>
              </a:ext>
            </a:extLst>
          </p:cNvPr>
          <p:cNvSpPr txBox="1"/>
          <p:nvPr/>
        </p:nvSpPr>
        <p:spPr>
          <a:xfrm>
            <a:off x="8388361" y="5415811"/>
            <a:ext cx="2379553" cy="298092"/>
          </a:xfrm>
          <a:prstGeom prst="rect">
            <a:avLst/>
          </a:prstGeom>
        </p:spPr>
        <p:txBody>
          <a:bodyPr vert="horz" lIns="91440" tIns="45720" rIns="91440" bIns="45720" rtlCol="0">
            <a:normAutofit fontScale="92500" lnSpcReduction="10000"/>
          </a:bodyPr>
          <a:lstStyle/>
          <a:p>
            <a:pPr defTabSz="379476">
              <a:lnSpc>
                <a:spcPct val="90000"/>
              </a:lnSpc>
              <a:spcAft>
                <a:spcPts val="498"/>
              </a:spcAft>
            </a:pPr>
            <a:r>
              <a:rPr lang="en-US" sz="1700" kern="1200">
                <a:solidFill>
                  <a:srgbClr val="FFFFFF"/>
                </a:solidFill>
                <a:latin typeface="+mn-lt"/>
                <a:ea typeface="+mn-ea"/>
                <a:cs typeface="+mn-cs"/>
              </a:rPr>
              <a:t>Xavier Parisot</a:t>
            </a:r>
            <a:endParaRPr lang="en-US" sz="1700">
              <a:solidFill>
                <a:srgbClr val="FFFFFF"/>
              </a:solidFill>
              <a:effectLst/>
            </a:endParaRPr>
          </a:p>
        </p:txBody>
      </p:sp>
    </p:spTree>
    <p:extLst>
      <p:ext uri="{BB962C8B-B14F-4D97-AF65-F5344CB8AC3E}">
        <p14:creationId xmlns:p14="http://schemas.microsoft.com/office/powerpoint/2010/main" val="33119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5A65A-0B66-0776-08A2-3061207D24F3}"/>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lvl="0"/>
            <a:r>
              <a:rPr lang="en-US" b="1" dirty="0" err="1"/>
              <a:t>Environnement</a:t>
            </a:r>
            <a:r>
              <a:rPr lang="en-US" b="1" dirty="0"/>
              <a:t> Big Data du </a:t>
            </a:r>
            <a:r>
              <a:rPr lang="en-US" b="1" dirty="0" err="1"/>
              <a:t>projet</a:t>
            </a:r>
            <a:br>
              <a:rPr lang="en-US" b="1" dirty="0"/>
            </a:br>
            <a:r>
              <a:rPr lang="en-US" b="1" dirty="0"/>
              <a:t>AWS EMR</a:t>
            </a:r>
            <a:endParaRPr lang="en-US" dirty="0"/>
          </a:p>
        </p:txBody>
      </p:sp>
      <p:pic>
        <p:nvPicPr>
          <p:cNvPr id="9" name="Image 8" descr="Une image contenant texte, capture d’écran&#10;&#10;Description générée automatiquement">
            <a:extLst>
              <a:ext uri="{FF2B5EF4-FFF2-40B4-BE49-F238E27FC236}">
                <a16:creationId xmlns:a16="http://schemas.microsoft.com/office/drawing/2014/main" id="{F8CC2629-E873-4D8D-66D6-E8E12AB17DAF}"/>
              </a:ext>
            </a:extLst>
          </p:cNvPr>
          <p:cNvPicPr>
            <a:picLocks noChangeAspect="1"/>
          </p:cNvPicPr>
          <p:nvPr/>
        </p:nvPicPr>
        <p:blipFill>
          <a:blip r:embed="rId3"/>
          <a:stretch>
            <a:fillRect/>
          </a:stretch>
        </p:blipFill>
        <p:spPr>
          <a:xfrm>
            <a:off x="660147" y="1944688"/>
            <a:ext cx="6338858" cy="29000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ZoneTexte 7">
            <a:extLst>
              <a:ext uri="{FF2B5EF4-FFF2-40B4-BE49-F238E27FC236}">
                <a16:creationId xmlns:a16="http://schemas.microsoft.com/office/drawing/2014/main" id="{F8B75EEF-A565-0289-3281-B1891D2B4435}"/>
              </a:ext>
            </a:extLst>
          </p:cNvPr>
          <p:cNvSpPr txBox="1"/>
          <p:nvPr/>
        </p:nvSpPr>
        <p:spPr>
          <a:xfrm>
            <a:off x="7194980" y="1944688"/>
            <a:ext cx="4710683"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sz="1500" b="0" i="0" u="none" strike="noStrike" dirty="0">
                <a:effectLst/>
              </a:rPr>
              <a:t>Amazon EMR (Elastic MapReduce) </a:t>
            </a:r>
            <a:r>
              <a:rPr lang="en-US" sz="1500" b="0" i="0" u="none" strike="noStrike" dirty="0" err="1">
                <a:effectLst/>
              </a:rPr>
              <a:t>est</a:t>
            </a:r>
            <a:r>
              <a:rPr lang="en-US" sz="1500" b="0" i="0" u="none" strike="noStrike" dirty="0">
                <a:effectLst/>
              </a:rPr>
              <a:t> un service de cloud </a:t>
            </a:r>
            <a:r>
              <a:rPr lang="en-US" sz="1500" b="0" i="0" u="none" strike="noStrike" dirty="0" err="1">
                <a:effectLst/>
              </a:rPr>
              <a:t>d'Amazon</a:t>
            </a:r>
            <a:r>
              <a:rPr lang="en-US" sz="1500" b="0" i="0" u="none" strike="noStrike" dirty="0">
                <a:effectLst/>
              </a:rPr>
              <a:t> Web Services (AWS) </a:t>
            </a:r>
            <a:r>
              <a:rPr lang="en-US" sz="1500" b="0" i="0" u="none" strike="noStrike" dirty="0" err="1">
                <a:effectLst/>
              </a:rPr>
              <a:t>conçu</a:t>
            </a:r>
            <a:r>
              <a:rPr lang="en-US" sz="1500" b="0" i="0" u="none" strike="noStrike" dirty="0">
                <a:effectLst/>
              </a:rPr>
              <a:t> pour </a:t>
            </a:r>
            <a:r>
              <a:rPr lang="en-US" sz="1500" b="0" i="0" u="none" strike="noStrike" dirty="0" err="1">
                <a:effectLst/>
              </a:rPr>
              <a:t>traiter</a:t>
            </a:r>
            <a:r>
              <a:rPr lang="en-US" sz="1500" b="0" i="0" u="none" strike="noStrike" dirty="0">
                <a:effectLst/>
              </a:rPr>
              <a:t> et </a:t>
            </a:r>
            <a:r>
              <a:rPr lang="en-US" sz="1500" b="0" i="0" u="none" strike="noStrike" dirty="0" err="1">
                <a:effectLst/>
              </a:rPr>
              <a:t>analyser</a:t>
            </a:r>
            <a:r>
              <a:rPr lang="en-US" sz="1500" b="0" i="0" u="none" strike="noStrike" dirty="0">
                <a:effectLst/>
              </a:rPr>
              <a:t> de grands volumes de </a:t>
            </a:r>
            <a:r>
              <a:rPr lang="en-US" sz="1500" b="0" i="0" u="none" strike="noStrike" dirty="0" err="1">
                <a:effectLst/>
              </a:rPr>
              <a:t>données</a:t>
            </a:r>
            <a:r>
              <a:rPr lang="en-US" sz="1500" b="0" i="0" u="none" strike="noStrike" dirty="0">
                <a:effectLst/>
              </a:rPr>
              <a:t> de manière </a:t>
            </a:r>
            <a:r>
              <a:rPr lang="en-US" sz="1500" b="0" i="0" u="none" strike="noStrike" dirty="0" err="1">
                <a:effectLst/>
              </a:rPr>
              <a:t>rapide</a:t>
            </a:r>
            <a:r>
              <a:rPr lang="en-US" sz="1500" b="0" i="0" u="none" strike="noStrike" dirty="0">
                <a:effectLst/>
              </a:rPr>
              <a:t> et rentable. Il </a:t>
            </a:r>
            <a:r>
              <a:rPr lang="en-US" sz="1500" b="0" i="0" u="none" strike="noStrike" dirty="0" err="1">
                <a:effectLst/>
              </a:rPr>
              <a:t>utilise</a:t>
            </a:r>
            <a:r>
              <a:rPr lang="en-US" sz="1500" b="0" i="0" u="none" strike="noStrike" dirty="0">
                <a:effectLst/>
              </a:rPr>
              <a:t> des frameworks </a:t>
            </a:r>
            <a:r>
              <a:rPr lang="en-US" sz="1500" b="0" i="0" u="none" strike="noStrike" dirty="0" err="1">
                <a:effectLst/>
              </a:rPr>
              <a:t>populaires</a:t>
            </a:r>
            <a:r>
              <a:rPr lang="en-US" sz="1500" b="0" i="0" u="none" strike="noStrike" dirty="0">
                <a:effectLst/>
              </a:rPr>
              <a:t> de </a:t>
            </a:r>
            <a:r>
              <a:rPr lang="en-US" sz="1500" b="0" i="0" u="none" strike="noStrike" dirty="0" err="1">
                <a:effectLst/>
              </a:rPr>
              <a:t>traitement</a:t>
            </a:r>
            <a:r>
              <a:rPr lang="en-US" sz="1500" b="0" i="0" u="none" strike="noStrike" dirty="0">
                <a:effectLst/>
              </a:rPr>
              <a:t> de </a:t>
            </a:r>
            <a:r>
              <a:rPr lang="en-US" sz="1500" b="0" i="0" u="none" strike="noStrike" dirty="0" err="1">
                <a:effectLst/>
              </a:rPr>
              <a:t>données</a:t>
            </a:r>
            <a:r>
              <a:rPr lang="en-US" sz="1500" b="0" i="0" u="none" strike="noStrike" dirty="0">
                <a:effectLst/>
              </a:rPr>
              <a:t> </a:t>
            </a:r>
            <a:r>
              <a:rPr lang="en-US" sz="1500" b="0" i="0" u="none" strike="noStrike" dirty="0" err="1">
                <a:effectLst/>
              </a:rPr>
              <a:t>comme</a:t>
            </a:r>
            <a:r>
              <a:rPr lang="en-US" sz="1500" b="0" i="0" u="none" strike="noStrike" dirty="0">
                <a:effectLst/>
              </a:rPr>
              <a:t> Apache Spark, Hadoop, HBase, et </a:t>
            </a:r>
            <a:r>
              <a:rPr lang="en-US" sz="1500" b="0" i="0" u="none" strike="noStrike" dirty="0" err="1">
                <a:effectLst/>
              </a:rPr>
              <a:t>autres</a:t>
            </a:r>
            <a:r>
              <a:rPr lang="en-US" sz="1500" b="0" i="0" u="none" strike="noStrike" dirty="0">
                <a:effectLst/>
              </a:rPr>
              <a:t>, </a:t>
            </a:r>
            <a:r>
              <a:rPr lang="en-US" sz="1500" b="0" i="0" u="none" strike="noStrike" dirty="0" err="1">
                <a:effectLst/>
              </a:rPr>
              <a:t>permettant</a:t>
            </a:r>
            <a:r>
              <a:rPr lang="en-US" sz="1500" b="0" i="0" u="none" strike="noStrike" dirty="0">
                <a:effectLst/>
              </a:rPr>
              <a:t> </a:t>
            </a:r>
            <a:r>
              <a:rPr lang="en-US" sz="1500" b="0" i="0" u="none" strike="noStrike" dirty="0" err="1">
                <a:effectLst/>
              </a:rPr>
              <a:t>ainsi</a:t>
            </a:r>
            <a:r>
              <a:rPr lang="en-US" sz="1500" b="0" i="0" u="none" strike="noStrike" dirty="0">
                <a:effectLst/>
              </a:rPr>
              <a:t> </a:t>
            </a:r>
            <a:r>
              <a:rPr lang="en-US" sz="1500" b="0" i="0" u="none" strike="noStrike" dirty="0" err="1">
                <a:effectLst/>
              </a:rPr>
              <a:t>l'analyse</a:t>
            </a:r>
            <a:r>
              <a:rPr lang="en-US" sz="1500" b="0" i="0" u="none" strike="noStrike" dirty="0">
                <a:effectLst/>
              </a:rPr>
              <a:t> de </a:t>
            </a:r>
            <a:r>
              <a:rPr lang="en-US" sz="1500" b="0" i="0" u="none" strike="noStrike" dirty="0" err="1">
                <a:effectLst/>
              </a:rPr>
              <a:t>données</a:t>
            </a:r>
            <a:r>
              <a:rPr lang="en-US" sz="1500" b="0" i="0" u="none" strike="noStrike" dirty="0">
                <a:effectLst/>
              </a:rPr>
              <a:t>, le </a:t>
            </a:r>
            <a:r>
              <a:rPr lang="en-US" sz="1500" b="0" i="0" u="none" strike="noStrike" dirty="0" err="1">
                <a:effectLst/>
              </a:rPr>
              <a:t>traitement</a:t>
            </a:r>
            <a:r>
              <a:rPr lang="en-US" sz="1500" b="0" i="0" u="none" strike="noStrike" dirty="0">
                <a:effectLst/>
              </a:rPr>
              <a:t> ETL (Extract, Transform, Load), la </a:t>
            </a:r>
            <a:r>
              <a:rPr lang="en-US" sz="1500" b="0" i="0" u="none" strike="noStrike" dirty="0" err="1">
                <a:effectLst/>
              </a:rPr>
              <a:t>création</a:t>
            </a:r>
            <a:r>
              <a:rPr lang="en-US" sz="1500" b="0" i="0" u="none" strike="noStrike" dirty="0">
                <a:effectLst/>
              </a:rPr>
              <a:t> de </a:t>
            </a:r>
            <a:r>
              <a:rPr lang="en-US" sz="1500" b="0" i="0" u="none" strike="noStrike" dirty="0" err="1">
                <a:effectLst/>
              </a:rPr>
              <a:t>modèles</a:t>
            </a:r>
            <a:r>
              <a:rPr lang="en-US" sz="1500" b="0" i="0" u="none" strike="noStrike" dirty="0">
                <a:effectLst/>
              </a:rPr>
              <a:t> </a:t>
            </a:r>
            <a:r>
              <a:rPr lang="en-US" sz="1500" b="0" i="0" u="none" strike="noStrike" dirty="0" err="1">
                <a:effectLst/>
              </a:rPr>
              <a:t>d'apprentissage</a:t>
            </a:r>
            <a:r>
              <a:rPr lang="en-US" sz="1500" b="0" i="0" u="none" strike="noStrike" dirty="0">
                <a:effectLst/>
              </a:rPr>
              <a:t> </a:t>
            </a:r>
            <a:r>
              <a:rPr lang="en-US" sz="1500" b="0" i="0" u="none" strike="noStrike" dirty="0" err="1">
                <a:effectLst/>
              </a:rPr>
              <a:t>automatique</a:t>
            </a:r>
            <a:r>
              <a:rPr lang="en-US" sz="1500" b="0" i="0" u="none" strike="noStrike" dirty="0">
                <a:effectLst/>
              </a:rPr>
              <a:t>, et bien plus encore.</a:t>
            </a:r>
          </a:p>
          <a:p>
            <a:pPr defTabSz="914400">
              <a:lnSpc>
                <a:spcPct val="110000"/>
              </a:lnSpc>
              <a:spcAft>
                <a:spcPts val="600"/>
              </a:spcAft>
              <a:buSzPct val="125000"/>
            </a:pPr>
            <a:br>
              <a:rPr lang="en-US" sz="1500" dirty="0"/>
            </a:br>
            <a:endParaRPr lang="en-US" sz="1500" dirty="0"/>
          </a:p>
        </p:txBody>
      </p:sp>
      <p:sp>
        <p:nvSpPr>
          <p:cNvPr id="3" name="Espace réservé du numéro de diapositive 2">
            <a:extLst>
              <a:ext uri="{FF2B5EF4-FFF2-40B4-BE49-F238E27FC236}">
                <a16:creationId xmlns:a16="http://schemas.microsoft.com/office/drawing/2014/main" id="{1EC8904A-AC78-37EC-DEAA-564E1B90838E}"/>
              </a:ext>
            </a:extLst>
          </p:cNvPr>
          <p:cNvSpPr>
            <a:spLocks noGrp="1"/>
          </p:cNvSpPr>
          <p:nvPr>
            <p:ph type="sldNum" sz="quarter" idx="12"/>
          </p:nvPr>
        </p:nvSpPr>
        <p:spPr>
          <a:xfrm>
            <a:off x="1027632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a:pPr defTabSz="914400">
                <a:spcAft>
                  <a:spcPts val="600"/>
                </a:spcAft>
              </a:pPr>
              <a:t>10</a:t>
            </a:fld>
            <a:endParaRPr lang="en-US"/>
          </a:p>
        </p:txBody>
      </p:sp>
      <p:sp>
        <p:nvSpPr>
          <p:cNvPr id="38" name="ZoneTexte 37">
            <a:extLst>
              <a:ext uri="{FF2B5EF4-FFF2-40B4-BE49-F238E27FC236}">
                <a16:creationId xmlns:a16="http://schemas.microsoft.com/office/drawing/2014/main" id="{5F92BCDB-CF76-04DC-ECE5-D4B4D4416E72}"/>
              </a:ext>
            </a:extLst>
          </p:cNvPr>
          <p:cNvSpPr txBox="1"/>
          <p:nvPr/>
        </p:nvSpPr>
        <p:spPr>
          <a:xfrm>
            <a:off x="5128643" y="2097088"/>
            <a:ext cx="6188402" cy="3541714"/>
          </a:xfrm>
          <a:prstGeom prst="rect">
            <a:avLst/>
          </a:prstGeom>
        </p:spPr>
        <p:txBody>
          <a:bodyPr vert="horz" lIns="91440" tIns="45720" rIns="91440" bIns="45720" rtlCol="0">
            <a:noAutofit/>
          </a:bodyPr>
          <a:lstStyle/>
          <a:p>
            <a:pPr indent="-228600" defTabSz="914400">
              <a:lnSpc>
                <a:spcPct val="110000"/>
              </a:lnSpc>
              <a:spcAft>
                <a:spcPts val="600"/>
              </a:spcAft>
              <a:buSzPct val="125000"/>
              <a:buFont typeface="Arial" panose="020B0604020202020204" pitchFamily="34" charset="0"/>
              <a:buChar char="•"/>
            </a:pPr>
            <a:endParaRPr lang="en-US" b="0" dirty="0">
              <a:effectLst/>
            </a:endParaRPr>
          </a:p>
        </p:txBody>
      </p:sp>
    </p:spTree>
    <p:extLst>
      <p:ext uri="{BB962C8B-B14F-4D97-AF65-F5344CB8AC3E}">
        <p14:creationId xmlns:p14="http://schemas.microsoft.com/office/powerpoint/2010/main" val="14917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36480-4FDA-51BE-2168-8CFEDE3643F8}"/>
              </a:ext>
            </a:extLst>
          </p:cNvPr>
          <p:cNvSpPr>
            <a:spLocks noGrp="1"/>
          </p:cNvSpPr>
          <p:nvPr>
            <p:ph type="title"/>
          </p:nvPr>
        </p:nvSpPr>
        <p:spPr/>
        <p:txBody>
          <a:bodyPr/>
          <a:lstStyle/>
          <a:p>
            <a:r>
              <a:rPr lang="en-US" b="1" dirty="0" err="1"/>
              <a:t>Environnement</a:t>
            </a:r>
            <a:r>
              <a:rPr lang="en-US" b="1" dirty="0"/>
              <a:t> Big Data du </a:t>
            </a:r>
            <a:r>
              <a:rPr lang="en-US" b="1" dirty="0" err="1"/>
              <a:t>projet</a:t>
            </a:r>
            <a:br>
              <a:rPr lang="en-US" b="1" dirty="0"/>
            </a:br>
            <a:r>
              <a:rPr lang="en-US" b="1" dirty="0"/>
              <a:t>AWS EMR Applications</a:t>
            </a:r>
            <a:endParaRPr lang="fr-FR" b="1" dirty="0"/>
          </a:p>
        </p:txBody>
      </p:sp>
      <p:pic>
        <p:nvPicPr>
          <p:cNvPr id="6" name="Espace réservé du contenu 5" descr="Une image contenant texte, capture d’écran, Police, document&#10;&#10;Description générée automatiquement">
            <a:extLst>
              <a:ext uri="{FF2B5EF4-FFF2-40B4-BE49-F238E27FC236}">
                <a16:creationId xmlns:a16="http://schemas.microsoft.com/office/drawing/2014/main" id="{4BC8FDBA-4EB3-109E-983A-4D47D56677E6}"/>
              </a:ext>
            </a:extLst>
          </p:cNvPr>
          <p:cNvPicPr>
            <a:picLocks noGrp="1" noChangeAspect="1"/>
          </p:cNvPicPr>
          <p:nvPr>
            <p:ph idx="1"/>
          </p:nvPr>
        </p:nvPicPr>
        <p:blipFill>
          <a:blip r:embed="rId2"/>
          <a:stretch>
            <a:fillRect/>
          </a:stretch>
        </p:blipFill>
        <p:spPr>
          <a:xfrm>
            <a:off x="6396259" y="1727058"/>
            <a:ext cx="4651151" cy="4874269"/>
          </a:xfrm>
        </p:spPr>
      </p:pic>
      <p:sp>
        <p:nvSpPr>
          <p:cNvPr id="4" name="Espace réservé du numéro de diapositive 3">
            <a:extLst>
              <a:ext uri="{FF2B5EF4-FFF2-40B4-BE49-F238E27FC236}">
                <a16:creationId xmlns:a16="http://schemas.microsoft.com/office/drawing/2014/main" id="{6F298B85-18B0-D57F-6B28-9B550290B21B}"/>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
        <p:nvSpPr>
          <p:cNvPr id="7" name="Rectangle 6">
            <a:extLst>
              <a:ext uri="{FF2B5EF4-FFF2-40B4-BE49-F238E27FC236}">
                <a16:creationId xmlns:a16="http://schemas.microsoft.com/office/drawing/2014/main" id="{CDFE78BC-6507-8DAE-3DE0-0E298B61C818}"/>
              </a:ext>
            </a:extLst>
          </p:cNvPr>
          <p:cNvSpPr/>
          <p:nvPr/>
        </p:nvSpPr>
        <p:spPr>
          <a:xfrm>
            <a:off x="6833937" y="3569368"/>
            <a:ext cx="2967789" cy="12031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0A984D1-9966-CC0C-C59B-EDF9633900B4}"/>
              </a:ext>
            </a:extLst>
          </p:cNvPr>
          <p:cNvSpPr txBox="1"/>
          <p:nvPr/>
        </p:nvSpPr>
        <p:spPr>
          <a:xfrm>
            <a:off x="1141413" y="2642301"/>
            <a:ext cx="4818229" cy="923330"/>
          </a:xfrm>
          <a:prstGeom prst="rect">
            <a:avLst/>
          </a:prstGeom>
          <a:noFill/>
        </p:spPr>
        <p:txBody>
          <a:bodyPr wrap="square">
            <a:spAutoFit/>
          </a:bodyPr>
          <a:lstStyle/>
          <a:p>
            <a:r>
              <a:rPr lang="en-US" b="1" dirty="0"/>
              <a:t>Afin de </a:t>
            </a:r>
            <a:r>
              <a:rPr lang="en-US" b="1" dirty="0" err="1"/>
              <a:t>pouvoir</a:t>
            </a:r>
            <a:r>
              <a:rPr lang="en-US" b="1" dirty="0"/>
              <a:t> </a:t>
            </a:r>
            <a:r>
              <a:rPr lang="en-US" b="1" dirty="0" err="1"/>
              <a:t>utiliser</a:t>
            </a:r>
            <a:r>
              <a:rPr lang="en-US" b="1" dirty="0"/>
              <a:t> les applications nous </a:t>
            </a:r>
            <a:r>
              <a:rPr lang="en-US" b="1" dirty="0" err="1"/>
              <a:t>devons</a:t>
            </a:r>
            <a:r>
              <a:rPr lang="en-US" b="1" dirty="0"/>
              <a:t> </a:t>
            </a:r>
            <a:r>
              <a:rPr lang="en-US" b="1" dirty="0" err="1"/>
              <a:t>ouvrir</a:t>
            </a:r>
            <a:r>
              <a:rPr lang="en-US" b="1" dirty="0"/>
              <a:t> </a:t>
            </a:r>
            <a:r>
              <a:rPr lang="en-US" b="1" dirty="0" err="1"/>
              <a:t>une</a:t>
            </a:r>
            <a:r>
              <a:rPr lang="en-US" b="1" dirty="0"/>
              <a:t> connection SSH via le terminal</a:t>
            </a:r>
            <a:endParaRPr lang="fr-FR" dirty="0"/>
          </a:p>
        </p:txBody>
      </p:sp>
    </p:spTree>
    <p:extLst>
      <p:ext uri="{BB962C8B-B14F-4D97-AF65-F5344CB8AC3E}">
        <p14:creationId xmlns:p14="http://schemas.microsoft.com/office/powerpoint/2010/main" val="61535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30F42-C459-4984-8237-52DF34AFDDA0}"/>
              </a:ext>
            </a:extLst>
          </p:cNvPr>
          <p:cNvSpPr>
            <a:spLocks noGrp="1"/>
          </p:cNvSpPr>
          <p:nvPr>
            <p:ph type="title"/>
          </p:nvPr>
        </p:nvSpPr>
        <p:spPr/>
        <p:txBody>
          <a:bodyPr/>
          <a:lstStyle/>
          <a:p>
            <a:r>
              <a:rPr lang="en-US" b="1" dirty="0" err="1"/>
              <a:t>Environnement</a:t>
            </a:r>
            <a:r>
              <a:rPr lang="en-US" b="1" dirty="0"/>
              <a:t> Big Data du </a:t>
            </a:r>
            <a:r>
              <a:rPr lang="en-US" b="1" dirty="0" err="1"/>
              <a:t>projet</a:t>
            </a:r>
            <a:br>
              <a:rPr lang="en-US" b="1" dirty="0"/>
            </a:br>
            <a:r>
              <a:rPr lang="en-US" b="1" dirty="0"/>
              <a:t>AWS EMR Applications</a:t>
            </a:r>
            <a:endParaRPr lang="fr-FR" dirty="0"/>
          </a:p>
        </p:txBody>
      </p:sp>
      <p:pic>
        <p:nvPicPr>
          <p:cNvPr id="5" name="Espace réservé du contenu 4">
            <a:extLst>
              <a:ext uri="{FF2B5EF4-FFF2-40B4-BE49-F238E27FC236}">
                <a16:creationId xmlns:a16="http://schemas.microsoft.com/office/drawing/2014/main" id="{089F7EBE-1A3D-14DF-F7E9-01A16649A52D}"/>
              </a:ext>
            </a:extLst>
          </p:cNvPr>
          <p:cNvPicPr>
            <a:picLocks noGrp="1" noChangeAspect="1"/>
          </p:cNvPicPr>
          <p:nvPr>
            <p:ph idx="1"/>
          </p:nvPr>
        </p:nvPicPr>
        <p:blipFill>
          <a:blip r:embed="rId2"/>
          <a:stretch>
            <a:fillRect/>
          </a:stretch>
        </p:blipFill>
        <p:spPr>
          <a:xfrm>
            <a:off x="1141410" y="3490557"/>
            <a:ext cx="9906000" cy="2943559"/>
          </a:xfrm>
          <a:prstGeom prst="rect">
            <a:avLst/>
          </a:prstGeom>
        </p:spPr>
      </p:pic>
      <p:sp>
        <p:nvSpPr>
          <p:cNvPr id="4" name="Espace réservé du numéro de diapositive 3">
            <a:extLst>
              <a:ext uri="{FF2B5EF4-FFF2-40B4-BE49-F238E27FC236}">
                <a16:creationId xmlns:a16="http://schemas.microsoft.com/office/drawing/2014/main" id="{A9C5BEDB-D84E-A06E-9553-9411ABDCA71D}"/>
              </a:ext>
            </a:extLst>
          </p:cNvPr>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6" name="Image 5">
            <a:extLst>
              <a:ext uri="{FF2B5EF4-FFF2-40B4-BE49-F238E27FC236}">
                <a16:creationId xmlns:a16="http://schemas.microsoft.com/office/drawing/2014/main" id="{DB2EFC45-B4AE-0E8C-5F17-EDC4D985E7E8}"/>
              </a:ext>
            </a:extLst>
          </p:cNvPr>
          <p:cNvPicPr>
            <a:picLocks noChangeAspect="1"/>
          </p:cNvPicPr>
          <p:nvPr/>
        </p:nvPicPr>
        <p:blipFill>
          <a:blip r:embed="rId3"/>
          <a:stretch>
            <a:fillRect/>
          </a:stretch>
        </p:blipFill>
        <p:spPr>
          <a:xfrm>
            <a:off x="7690600" y="1512909"/>
            <a:ext cx="3356810" cy="1854534"/>
          </a:xfrm>
          <a:prstGeom prst="rect">
            <a:avLst/>
          </a:prstGeom>
        </p:spPr>
      </p:pic>
      <p:sp>
        <p:nvSpPr>
          <p:cNvPr id="7" name="ZoneTexte 6">
            <a:extLst>
              <a:ext uri="{FF2B5EF4-FFF2-40B4-BE49-F238E27FC236}">
                <a16:creationId xmlns:a16="http://schemas.microsoft.com/office/drawing/2014/main" id="{93EB483D-767A-C902-705E-702D6BF313C4}"/>
              </a:ext>
            </a:extLst>
          </p:cNvPr>
          <p:cNvSpPr txBox="1"/>
          <p:nvPr/>
        </p:nvSpPr>
        <p:spPr>
          <a:xfrm>
            <a:off x="1390065" y="2161559"/>
            <a:ext cx="4818229" cy="646331"/>
          </a:xfrm>
          <a:prstGeom prst="rect">
            <a:avLst/>
          </a:prstGeom>
          <a:noFill/>
        </p:spPr>
        <p:txBody>
          <a:bodyPr wrap="square">
            <a:spAutoFit/>
          </a:bodyPr>
          <a:lstStyle/>
          <a:p>
            <a:r>
              <a:rPr lang="en-US" b="1" dirty="0"/>
              <a:t>Un </a:t>
            </a:r>
            <a:r>
              <a:rPr lang="en-US" b="1" dirty="0" err="1"/>
              <a:t>serveur</a:t>
            </a:r>
            <a:r>
              <a:rPr lang="en-US" b="1" dirty="0"/>
              <a:t> proxy </a:t>
            </a:r>
            <a:r>
              <a:rPr lang="en-US" b="1" dirty="0" err="1"/>
              <a:t>pointant</a:t>
            </a:r>
            <a:r>
              <a:rPr lang="en-US" b="1" dirty="0"/>
              <a:t> sur le port 8157 </a:t>
            </a:r>
            <a:r>
              <a:rPr lang="en-US" b="1" dirty="0" err="1"/>
              <a:t>est</a:t>
            </a:r>
            <a:r>
              <a:rPr lang="en-US" b="1" dirty="0"/>
              <a:t> necessaire</a:t>
            </a:r>
            <a:endParaRPr lang="fr-FR" dirty="0"/>
          </a:p>
        </p:txBody>
      </p:sp>
    </p:spTree>
    <p:extLst>
      <p:ext uri="{BB962C8B-B14F-4D97-AF65-F5344CB8AC3E}">
        <p14:creationId xmlns:p14="http://schemas.microsoft.com/office/powerpoint/2010/main" val="411919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30F42-C459-4984-8237-52DF34AFDDA0}"/>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b="1" dirty="0" err="1"/>
              <a:t>Environnement</a:t>
            </a:r>
            <a:r>
              <a:rPr lang="en-US" b="1" dirty="0"/>
              <a:t> Big Data du </a:t>
            </a:r>
            <a:r>
              <a:rPr lang="en-US" b="1" dirty="0" err="1"/>
              <a:t>projet</a:t>
            </a:r>
            <a:br>
              <a:rPr lang="en-US" b="1" dirty="0"/>
            </a:br>
            <a:r>
              <a:rPr lang="en-US" b="1" dirty="0"/>
              <a:t>AWS EMR Applications</a:t>
            </a:r>
            <a:endParaRPr lang="en-US" dirty="0"/>
          </a:p>
        </p:txBody>
      </p:sp>
      <p:pic>
        <p:nvPicPr>
          <p:cNvPr id="10" name="Image 9" descr="Une image contenant texte, capture d’écran, Police, conception&#10;&#10;Description générée automatiquement">
            <a:extLst>
              <a:ext uri="{FF2B5EF4-FFF2-40B4-BE49-F238E27FC236}">
                <a16:creationId xmlns:a16="http://schemas.microsoft.com/office/drawing/2014/main" id="{A61F8318-3160-EF7A-D52F-3050A33C6216}"/>
              </a:ext>
            </a:extLst>
          </p:cNvPr>
          <p:cNvPicPr>
            <a:picLocks noChangeAspect="1"/>
          </p:cNvPicPr>
          <p:nvPr/>
        </p:nvPicPr>
        <p:blipFill>
          <a:blip r:embed="rId3"/>
          <a:stretch>
            <a:fillRect/>
          </a:stretch>
        </p:blipFill>
        <p:spPr>
          <a:xfrm>
            <a:off x="1141411" y="2664434"/>
            <a:ext cx="4689234" cy="27197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ZoneTexte 6">
            <a:extLst>
              <a:ext uri="{FF2B5EF4-FFF2-40B4-BE49-F238E27FC236}">
                <a16:creationId xmlns:a16="http://schemas.microsoft.com/office/drawing/2014/main" id="{93EB483D-767A-C902-705E-702D6BF313C4}"/>
              </a:ext>
            </a:extLst>
          </p:cNvPr>
          <p:cNvSpPr txBox="1"/>
          <p:nvPr/>
        </p:nvSpPr>
        <p:spPr>
          <a:xfrm>
            <a:off x="6336727" y="2664434"/>
            <a:ext cx="4710683" cy="2795755"/>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b="1" dirty="0"/>
              <a:t>La connection </a:t>
            </a:r>
            <a:r>
              <a:rPr lang="en-US" b="1" dirty="0" err="1"/>
              <a:t>à</a:t>
            </a:r>
            <a:r>
              <a:rPr lang="en-US" b="1" dirty="0"/>
              <a:t> </a:t>
            </a:r>
            <a:r>
              <a:rPr lang="en-US" b="1" dirty="0" err="1"/>
              <a:t>Jupyter</a:t>
            </a:r>
            <a:r>
              <a:rPr lang="en-US" b="1" dirty="0"/>
              <a:t> Hub se fait via les </a:t>
            </a:r>
            <a:r>
              <a:rPr lang="en-US" b="1" dirty="0" err="1"/>
              <a:t>informations</a:t>
            </a:r>
            <a:r>
              <a:rPr lang="en-US" b="1" dirty="0"/>
              <a:t> par </a:t>
            </a:r>
            <a:r>
              <a:rPr lang="en-US" b="1" dirty="0" err="1"/>
              <a:t>défaut</a:t>
            </a:r>
            <a:r>
              <a:rPr lang="en-US" b="1" dirty="0"/>
              <a:t> :</a:t>
            </a:r>
            <a:br>
              <a:rPr lang="en-US" b="1" dirty="0"/>
            </a:br>
            <a:r>
              <a:rPr lang="en-US" b="1" dirty="0"/>
              <a:t>login : </a:t>
            </a:r>
            <a:r>
              <a:rPr lang="en-US" b="1" dirty="0" err="1"/>
              <a:t>jovyan</a:t>
            </a:r>
            <a:endParaRPr lang="en-US" b="1" dirty="0"/>
          </a:p>
          <a:p>
            <a:pPr indent="-228600" defTabSz="914400">
              <a:lnSpc>
                <a:spcPct val="120000"/>
              </a:lnSpc>
              <a:spcAft>
                <a:spcPts val="600"/>
              </a:spcAft>
              <a:buSzPct val="125000"/>
              <a:buFont typeface="Arial" panose="020B0604020202020204" pitchFamily="34" charset="0"/>
              <a:buChar char="•"/>
            </a:pPr>
            <a:r>
              <a:rPr lang="en-US" b="1" dirty="0"/>
              <a:t>Mot de passe : </a:t>
            </a:r>
            <a:r>
              <a:rPr lang="en-US" b="1" dirty="0" err="1"/>
              <a:t>jupyter</a:t>
            </a:r>
            <a:endParaRPr lang="en-US" b="1" dirty="0"/>
          </a:p>
          <a:p>
            <a:pPr defTabSz="914400">
              <a:lnSpc>
                <a:spcPct val="120000"/>
              </a:lnSpc>
              <a:spcAft>
                <a:spcPts val="600"/>
              </a:spcAft>
              <a:buSzPct val="125000"/>
            </a:pPr>
            <a:endParaRPr lang="en-US" b="1" dirty="0"/>
          </a:p>
          <a:p>
            <a:pPr indent="-228600" defTabSz="914400">
              <a:lnSpc>
                <a:spcPct val="120000"/>
              </a:lnSpc>
              <a:spcAft>
                <a:spcPts val="600"/>
              </a:spcAft>
              <a:buSzPct val="125000"/>
              <a:buFont typeface="Arial" panose="020B0604020202020204" pitchFamily="34" charset="0"/>
              <a:buChar char="•"/>
            </a:pPr>
            <a:r>
              <a:rPr lang="en-US" b="1" dirty="0"/>
              <a:t>Nous </a:t>
            </a:r>
            <a:r>
              <a:rPr lang="en-US" b="1" dirty="0" err="1"/>
              <a:t>importons</a:t>
            </a:r>
            <a:r>
              <a:rPr lang="en-US" b="1" dirty="0"/>
              <a:t> ensuite le notebook </a:t>
            </a:r>
            <a:r>
              <a:rPr lang="en-US" b="1" dirty="0" err="1"/>
              <a:t>depuis</a:t>
            </a:r>
            <a:r>
              <a:rPr lang="en-US" b="1" dirty="0"/>
              <a:t> S3</a:t>
            </a:r>
          </a:p>
        </p:txBody>
      </p:sp>
      <p:sp>
        <p:nvSpPr>
          <p:cNvPr id="4" name="Espace réservé du numéro de diapositive 3">
            <a:extLst>
              <a:ext uri="{FF2B5EF4-FFF2-40B4-BE49-F238E27FC236}">
                <a16:creationId xmlns:a16="http://schemas.microsoft.com/office/drawing/2014/main" id="{A9C5BEDB-D84E-A06E-9553-9411ABDCA71D}"/>
              </a:ext>
            </a:extLst>
          </p:cNvPr>
          <p:cNvSpPr>
            <a:spLocks noGrp="1"/>
          </p:cNvSpPr>
          <p:nvPr>
            <p:ph type="sldNum" sz="quarter" idx="12"/>
          </p:nvPr>
        </p:nvSpPr>
        <p:spPr>
          <a:xfrm>
            <a:off x="1027632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13</a:t>
            </a:fld>
            <a:endParaRPr lang="en-US"/>
          </a:p>
        </p:txBody>
      </p:sp>
    </p:spTree>
    <p:extLst>
      <p:ext uri="{BB962C8B-B14F-4D97-AF65-F5344CB8AC3E}">
        <p14:creationId xmlns:p14="http://schemas.microsoft.com/office/powerpoint/2010/main" val="235850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DF0A67-18D2-46D1-6533-581149279171}"/>
              </a:ext>
            </a:extLst>
          </p:cNvPr>
          <p:cNvSpPr>
            <a:spLocks noGrp="1"/>
          </p:cNvSpPr>
          <p:nvPr>
            <p:ph type="title"/>
          </p:nvPr>
        </p:nvSpPr>
        <p:spPr/>
        <p:txBody>
          <a:bodyPr/>
          <a:lstStyle/>
          <a:p>
            <a:r>
              <a:rPr lang="fr-FR" dirty="0"/>
              <a:t>Chaine de traitement des images</a:t>
            </a:r>
          </a:p>
        </p:txBody>
      </p:sp>
      <p:graphicFrame>
        <p:nvGraphicFramePr>
          <p:cNvPr id="5" name="Espace réservé du contenu 4">
            <a:extLst>
              <a:ext uri="{FF2B5EF4-FFF2-40B4-BE49-F238E27FC236}">
                <a16:creationId xmlns:a16="http://schemas.microsoft.com/office/drawing/2014/main" id="{2F3D1F23-E94D-FC1D-35BD-A8CA4C329700}"/>
              </a:ext>
            </a:extLst>
          </p:cNvPr>
          <p:cNvGraphicFramePr>
            <a:graphicFrameLocks noGrp="1"/>
          </p:cNvGraphicFramePr>
          <p:nvPr>
            <p:ph idx="1"/>
            <p:extLst>
              <p:ext uri="{D42A27DB-BD31-4B8C-83A1-F6EECF244321}">
                <p14:modId xmlns:p14="http://schemas.microsoft.com/office/powerpoint/2010/main" val="1367352374"/>
              </p:ext>
            </p:extLst>
          </p:nvPr>
        </p:nvGraphicFramePr>
        <p:xfrm>
          <a:off x="1503722" y="200794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956B0ABA-218C-43CE-B20B-80EB0EFCA1E0}"/>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val="69276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8DC19-87FA-6E82-FA6B-ED10282E7CB8}"/>
              </a:ext>
            </a:extLst>
          </p:cNvPr>
          <p:cNvSpPr>
            <a:spLocks noGrp="1"/>
          </p:cNvSpPr>
          <p:nvPr>
            <p:ph type="title"/>
          </p:nvPr>
        </p:nvSpPr>
        <p:spPr/>
        <p:txBody>
          <a:bodyPr/>
          <a:lstStyle/>
          <a:p>
            <a:pPr algn="l"/>
            <a:r>
              <a:rPr lang="fr-FR" b="1" i="0" u="none" strike="noStrike" dirty="0">
                <a:effectLst/>
                <a:latin typeface="Söhne"/>
              </a:rPr>
              <a:t>Initialisation et Configuration</a:t>
            </a:r>
          </a:p>
        </p:txBody>
      </p:sp>
      <p:sp>
        <p:nvSpPr>
          <p:cNvPr id="4" name="Espace réservé du numéro de diapositive 3">
            <a:extLst>
              <a:ext uri="{FF2B5EF4-FFF2-40B4-BE49-F238E27FC236}">
                <a16:creationId xmlns:a16="http://schemas.microsoft.com/office/drawing/2014/main" id="{2E5C1F2F-3657-87BC-8145-F38900ECA1A0}"/>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
        <p:nvSpPr>
          <p:cNvPr id="6" name="ZoneTexte 5">
            <a:extLst>
              <a:ext uri="{FF2B5EF4-FFF2-40B4-BE49-F238E27FC236}">
                <a16:creationId xmlns:a16="http://schemas.microsoft.com/office/drawing/2014/main" id="{897C7B1C-E7E2-5584-2E25-FA30F34458BE}"/>
              </a:ext>
            </a:extLst>
          </p:cNvPr>
          <p:cNvSpPr txBox="1"/>
          <p:nvPr/>
        </p:nvSpPr>
        <p:spPr>
          <a:xfrm>
            <a:off x="1307804" y="1960658"/>
            <a:ext cx="6103088" cy="646331"/>
          </a:xfrm>
          <a:prstGeom prst="rect">
            <a:avLst/>
          </a:prstGeom>
          <a:noFill/>
        </p:spPr>
        <p:txBody>
          <a:bodyPr wrap="square">
            <a:spAutoFit/>
          </a:bodyPr>
          <a:lstStyle/>
          <a:p>
            <a:pPr algn="l"/>
            <a:r>
              <a:rPr lang="fr-FR" b="0" i="0" u="none" strike="noStrike" dirty="0">
                <a:effectLst/>
                <a:latin typeface="Calibri" panose="020F0502020204030204" pitchFamily="34" charset="0"/>
                <a:cs typeface="Calibri" panose="020F0502020204030204" pitchFamily="34" charset="0"/>
              </a:rPr>
              <a:t>Initialisation de Spark et configuration des paramètres de Spark.</a:t>
            </a:r>
          </a:p>
        </p:txBody>
      </p:sp>
      <p:pic>
        <p:nvPicPr>
          <p:cNvPr id="8" name="Image 7" descr="Une image contenant texte, capture d’écran, reçu, Police&#10;&#10;Description générée automatiquement">
            <a:extLst>
              <a:ext uri="{FF2B5EF4-FFF2-40B4-BE49-F238E27FC236}">
                <a16:creationId xmlns:a16="http://schemas.microsoft.com/office/drawing/2014/main" id="{282C474C-6B5C-B1AF-F02D-8377C4DA41D5}"/>
              </a:ext>
            </a:extLst>
          </p:cNvPr>
          <p:cNvPicPr>
            <a:picLocks noChangeAspect="1"/>
          </p:cNvPicPr>
          <p:nvPr/>
        </p:nvPicPr>
        <p:blipFill>
          <a:blip r:embed="rId2"/>
          <a:stretch>
            <a:fillRect/>
          </a:stretch>
        </p:blipFill>
        <p:spPr>
          <a:xfrm>
            <a:off x="716111" y="2756930"/>
            <a:ext cx="7772400" cy="1552338"/>
          </a:xfrm>
          <a:prstGeom prst="rect">
            <a:avLst/>
          </a:prstGeom>
          <a:scene3d>
            <a:camera prst="orthographicFront"/>
            <a:lightRig rig="threePt" dir="t"/>
          </a:scene3d>
          <a:sp3d>
            <a:bevelT/>
            <a:bevelB/>
          </a:sp3d>
        </p:spPr>
      </p:pic>
      <p:pic>
        <p:nvPicPr>
          <p:cNvPr id="13" name="Image 12">
            <a:extLst>
              <a:ext uri="{FF2B5EF4-FFF2-40B4-BE49-F238E27FC236}">
                <a16:creationId xmlns:a16="http://schemas.microsoft.com/office/drawing/2014/main" id="{857A1CD0-E194-C35E-35E1-11CD9B915B2E}"/>
              </a:ext>
            </a:extLst>
          </p:cNvPr>
          <p:cNvPicPr>
            <a:picLocks noChangeAspect="1"/>
          </p:cNvPicPr>
          <p:nvPr/>
        </p:nvPicPr>
        <p:blipFill>
          <a:blip r:embed="rId3"/>
          <a:stretch>
            <a:fillRect/>
          </a:stretch>
        </p:blipFill>
        <p:spPr>
          <a:xfrm>
            <a:off x="3411279" y="4747807"/>
            <a:ext cx="7772400" cy="1006343"/>
          </a:xfrm>
          <a:prstGeom prst="rect">
            <a:avLst/>
          </a:prstGeom>
          <a:scene3d>
            <a:camera prst="orthographicFront"/>
            <a:lightRig rig="threePt" dir="t"/>
          </a:scene3d>
          <a:sp3d>
            <a:bevelT/>
            <a:bevelB/>
          </a:sp3d>
        </p:spPr>
      </p:pic>
    </p:spTree>
    <p:extLst>
      <p:ext uri="{BB962C8B-B14F-4D97-AF65-F5344CB8AC3E}">
        <p14:creationId xmlns:p14="http://schemas.microsoft.com/office/powerpoint/2010/main" val="243135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69B22B-22EC-6630-FC29-01D668BDDC55}"/>
              </a:ext>
            </a:extLst>
          </p:cNvPr>
          <p:cNvSpPr>
            <a:spLocks noGrp="1"/>
          </p:cNvSpPr>
          <p:nvPr>
            <p:ph type="title"/>
          </p:nvPr>
        </p:nvSpPr>
        <p:spPr/>
        <p:txBody>
          <a:bodyPr>
            <a:normAutofit fontScale="90000"/>
          </a:bodyPr>
          <a:lstStyle/>
          <a:p>
            <a:r>
              <a:rPr lang="fr-FR" b="1" dirty="0">
                <a:effectLst/>
              </a:rPr>
              <a:t>Chargement des Données </a:t>
            </a:r>
            <a:br>
              <a:rPr lang="fr-FR" b="1" dirty="0">
                <a:effectLst/>
              </a:rPr>
            </a:br>
            <a:br>
              <a:rPr lang="fr-FR" dirty="0">
                <a:effectLst/>
              </a:rPr>
            </a:br>
            <a:br>
              <a:rPr lang="fr-FR" dirty="0">
                <a:effectLst/>
              </a:rPr>
            </a:br>
            <a:endParaRPr lang="fr-FR" dirty="0"/>
          </a:p>
        </p:txBody>
      </p:sp>
      <p:sp>
        <p:nvSpPr>
          <p:cNvPr id="4" name="Espace réservé du numéro de diapositive 3">
            <a:extLst>
              <a:ext uri="{FF2B5EF4-FFF2-40B4-BE49-F238E27FC236}">
                <a16:creationId xmlns:a16="http://schemas.microsoft.com/office/drawing/2014/main" id="{3C483989-738D-A446-253D-CF219E877A16}"/>
              </a:ext>
            </a:extLst>
          </p:cNvPr>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6" name="Image 5">
            <a:extLst>
              <a:ext uri="{FF2B5EF4-FFF2-40B4-BE49-F238E27FC236}">
                <a16:creationId xmlns:a16="http://schemas.microsoft.com/office/drawing/2014/main" id="{09D52B87-6E52-15A5-CB04-81FA5941B65A}"/>
              </a:ext>
            </a:extLst>
          </p:cNvPr>
          <p:cNvPicPr>
            <a:picLocks noChangeAspect="1"/>
          </p:cNvPicPr>
          <p:nvPr/>
        </p:nvPicPr>
        <p:blipFill>
          <a:blip r:embed="rId2"/>
          <a:stretch>
            <a:fillRect/>
          </a:stretch>
        </p:blipFill>
        <p:spPr>
          <a:xfrm>
            <a:off x="818894" y="1018599"/>
            <a:ext cx="5549900" cy="2438400"/>
          </a:xfrm>
          <a:prstGeom prst="rect">
            <a:avLst/>
          </a:prstGeom>
          <a:scene3d>
            <a:camera prst="orthographicFront"/>
            <a:lightRig rig="threePt" dir="t"/>
          </a:scene3d>
          <a:sp3d>
            <a:bevelT/>
            <a:bevelB/>
          </a:sp3d>
        </p:spPr>
      </p:pic>
      <p:sp>
        <p:nvSpPr>
          <p:cNvPr id="8" name="ZoneTexte 7">
            <a:extLst>
              <a:ext uri="{FF2B5EF4-FFF2-40B4-BE49-F238E27FC236}">
                <a16:creationId xmlns:a16="http://schemas.microsoft.com/office/drawing/2014/main" id="{5D7EEC8A-A7A4-FC42-1482-61A5A460497E}"/>
              </a:ext>
            </a:extLst>
          </p:cNvPr>
          <p:cNvSpPr txBox="1"/>
          <p:nvPr/>
        </p:nvSpPr>
        <p:spPr>
          <a:xfrm>
            <a:off x="7091914" y="2136355"/>
            <a:ext cx="4731672" cy="923330"/>
          </a:xfrm>
          <a:prstGeom prst="rect">
            <a:avLst/>
          </a:prstGeom>
          <a:noFill/>
        </p:spPr>
        <p:txBody>
          <a:bodyPr wrap="square">
            <a:spAutoFit/>
          </a:bodyPr>
          <a:lstStyle/>
          <a:p>
            <a:pPr algn="l"/>
            <a:r>
              <a:rPr lang="fr-FR" b="0" i="0" u="none" strike="noStrike" dirty="0">
                <a:effectLst/>
                <a:latin typeface="Söhne"/>
              </a:rPr>
              <a:t>Chargement des images depuis un </a:t>
            </a:r>
            <a:r>
              <a:rPr lang="fr-FR" b="0" i="0" u="none" strike="noStrike" dirty="0" err="1">
                <a:effectLst/>
                <a:latin typeface="Söhne"/>
              </a:rPr>
              <a:t>bucket</a:t>
            </a:r>
            <a:r>
              <a:rPr lang="fr-FR" b="0" i="0" u="none" strike="noStrike" dirty="0">
                <a:effectLst/>
                <a:latin typeface="Söhne"/>
              </a:rPr>
              <a:t> S3.</a:t>
            </a:r>
          </a:p>
          <a:p>
            <a:br>
              <a:rPr lang="fr-FR" dirty="0"/>
            </a:br>
            <a:endParaRPr lang="fr-FR" dirty="0"/>
          </a:p>
        </p:txBody>
      </p:sp>
      <p:sp>
        <p:nvSpPr>
          <p:cNvPr id="10" name="ZoneTexte 9">
            <a:extLst>
              <a:ext uri="{FF2B5EF4-FFF2-40B4-BE49-F238E27FC236}">
                <a16:creationId xmlns:a16="http://schemas.microsoft.com/office/drawing/2014/main" id="{1039AE59-8E11-10EA-68B8-7216C6A7BABC}"/>
              </a:ext>
            </a:extLst>
          </p:cNvPr>
          <p:cNvSpPr txBox="1"/>
          <p:nvPr/>
        </p:nvSpPr>
        <p:spPr>
          <a:xfrm>
            <a:off x="1724486" y="4462749"/>
            <a:ext cx="4281192" cy="646331"/>
          </a:xfrm>
          <a:prstGeom prst="rect">
            <a:avLst/>
          </a:prstGeom>
          <a:noFill/>
        </p:spPr>
        <p:txBody>
          <a:bodyPr wrap="square">
            <a:spAutoFit/>
          </a:bodyPr>
          <a:lstStyle/>
          <a:p>
            <a:pPr algn="l"/>
            <a:r>
              <a:rPr lang="fr-FR" b="0" i="0" u="none" strike="noStrike" dirty="0">
                <a:effectLst/>
                <a:latin typeface="Söhne"/>
              </a:rPr>
              <a:t>Extraction des labels des images à partir de leurs chemins</a:t>
            </a:r>
          </a:p>
        </p:txBody>
      </p:sp>
      <p:pic>
        <p:nvPicPr>
          <p:cNvPr id="13" name="Image 12">
            <a:extLst>
              <a:ext uri="{FF2B5EF4-FFF2-40B4-BE49-F238E27FC236}">
                <a16:creationId xmlns:a16="http://schemas.microsoft.com/office/drawing/2014/main" id="{6730EB79-AB82-DD7E-FCF3-C7EC9339F2BD}"/>
              </a:ext>
            </a:extLst>
          </p:cNvPr>
          <p:cNvPicPr>
            <a:picLocks noChangeAspect="1"/>
          </p:cNvPicPr>
          <p:nvPr/>
        </p:nvPicPr>
        <p:blipFill>
          <a:blip r:embed="rId3"/>
          <a:stretch>
            <a:fillRect/>
          </a:stretch>
        </p:blipFill>
        <p:spPr>
          <a:xfrm>
            <a:off x="6273686" y="2760663"/>
            <a:ext cx="5549900" cy="4000500"/>
          </a:xfrm>
          <a:prstGeom prst="rect">
            <a:avLst/>
          </a:prstGeom>
          <a:scene3d>
            <a:camera prst="orthographicFront"/>
            <a:lightRig rig="threePt" dir="t"/>
          </a:scene3d>
          <a:sp3d>
            <a:bevelT/>
            <a:bevelB/>
          </a:sp3d>
        </p:spPr>
      </p:pic>
      <p:pic>
        <p:nvPicPr>
          <p:cNvPr id="3" name="Image 2">
            <a:extLst>
              <a:ext uri="{FF2B5EF4-FFF2-40B4-BE49-F238E27FC236}">
                <a16:creationId xmlns:a16="http://schemas.microsoft.com/office/drawing/2014/main" id="{71092B9F-1BDE-2E7A-0659-BF008C565B16}"/>
              </a:ext>
            </a:extLst>
          </p:cNvPr>
          <p:cNvPicPr>
            <a:picLocks noChangeAspect="1"/>
          </p:cNvPicPr>
          <p:nvPr/>
        </p:nvPicPr>
        <p:blipFill>
          <a:blip r:embed="rId4"/>
          <a:stretch>
            <a:fillRect/>
          </a:stretch>
        </p:blipFill>
        <p:spPr>
          <a:xfrm>
            <a:off x="7425267" y="657785"/>
            <a:ext cx="3505086" cy="1130457"/>
          </a:xfrm>
          <a:prstGeom prst="rect">
            <a:avLst/>
          </a:prstGeom>
        </p:spPr>
      </p:pic>
    </p:spTree>
    <p:extLst>
      <p:ext uri="{BB962C8B-B14F-4D97-AF65-F5344CB8AC3E}">
        <p14:creationId xmlns:p14="http://schemas.microsoft.com/office/powerpoint/2010/main" val="59694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CB5CC6F-11C1-4C07-87C0-F043993E89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 name="Rectangle 15">
              <a:extLst>
                <a:ext uri="{FF2B5EF4-FFF2-40B4-BE49-F238E27FC236}">
                  <a16:creationId xmlns:a16="http://schemas.microsoft.com/office/drawing/2014/main" id="{FADA3C27-4EC6-4DCA-BB85-C75BAAE82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2D8216BF-F79F-406D-A3B4-46744068AC4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9" name="Group 18">
            <a:extLst>
              <a:ext uri="{FF2B5EF4-FFF2-40B4-BE49-F238E27FC236}">
                <a16:creationId xmlns:a16="http://schemas.microsoft.com/office/drawing/2014/main" id="{C6C16BE5-8A9A-432D-8A61-230FA03816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 name="Rectangle 5">
              <a:extLst>
                <a:ext uri="{FF2B5EF4-FFF2-40B4-BE49-F238E27FC236}">
                  <a16:creationId xmlns:a16="http://schemas.microsoft.com/office/drawing/2014/main" id="{2E852AB2-2672-41DF-9CF6-FCDEF1805EF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90283F1A-A49E-441D-BDF5-35B8BEE426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B0BC41A4-F3F1-4CD4-B266-D9DAA21710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8">
              <a:extLst>
                <a:ext uri="{FF2B5EF4-FFF2-40B4-BE49-F238E27FC236}">
                  <a16:creationId xmlns:a16="http://schemas.microsoft.com/office/drawing/2014/main" id="{6E29DA39-130F-41A1-A21E-4FB453948A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9">
              <a:extLst>
                <a:ext uri="{FF2B5EF4-FFF2-40B4-BE49-F238E27FC236}">
                  <a16:creationId xmlns:a16="http://schemas.microsoft.com/office/drawing/2014/main" id="{39995AD4-F8DE-4CEB-B958-1DBF7EAC29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D1F7DCE1-6887-4FE0-A7D7-3652030CF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4E46B0E1-9543-441D-AD1D-1308AF88C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E8C112C9-8D48-4612-AE0B-CF59EC743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2D16C38C-4A3B-4060-9A3B-C47DD6DE7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0A9B4CAA-8439-44B3-B738-2123169FA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8C6EF933-69B7-48C8-9337-4E0DEF6E7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6">
              <a:extLst>
                <a:ext uri="{FF2B5EF4-FFF2-40B4-BE49-F238E27FC236}">
                  <a16:creationId xmlns:a16="http://schemas.microsoft.com/office/drawing/2014/main" id="{B428AEFA-3C03-48AA-AEA5-8E3F5890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7">
              <a:extLst>
                <a:ext uri="{FF2B5EF4-FFF2-40B4-BE49-F238E27FC236}">
                  <a16:creationId xmlns:a16="http://schemas.microsoft.com/office/drawing/2014/main" id="{041D2508-FE53-47C0-887F-38BD1FB73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C0392BD-D896-4A41-B18B-1389FE1F0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B3272EA3-C600-441C-BFC9-ACFF90CD4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D8731AA3-BC2D-408B-9D72-C804B8B9E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1">
              <a:extLst>
                <a:ext uri="{FF2B5EF4-FFF2-40B4-BE49-F238E27FC236}">
                  <a16:creationId xmlns:a16="http://schemas.microsoft.com/office/drawing/2014/main" id="{BE934A31-790A-459C-A997-670583ADC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2">
              <a:extLst>
                <a:ext uri="{FF2B5EF4-FFF2-40B4-BE49-F238E27FC236}">
                  <a16:creationId xmlns:a16="http://schemas.microsoft.com/office/drawing/2014/main" id="{241F679B-BBF0-49DA-A9F3-D623BA752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0BDC4BE0-E1FF-48B5-A064-70F561454E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245FC7BA-96DB-41CB-B43A-8EEE482C3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3BBD03A9-646B-40EE-9A27-15297EC93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4D738FC2-47B4-4BC9-B109-05C56DC00D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148BE0A7-2537-452C-BA13-B78D302CB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CF6A9D45-D849-4BF5-BBA0-D7BE29B884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13F44E41-B5E8-472D-80F2-4539AD3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CE052494-AAF2-4C3C-A072-317B7F987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90345C3D-13FE-4815-9563-58A52B457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2">
              <a:extLst>
                <a:ext uri="{FF2B5EF4-FFF2-40B4-BE49-F238E27FC236}">
                  <a16:creationId xmlns:a16="http://schemas.microsoft.com/office/drawing/2014/main" id="{37908D29-2BB3-4D6C-92DB-864F630573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Rectangle 33">
              <a:extLst>
                <a:ext uri="{FF2B5EF4-FFF2-40B4-BE49-F238E27FC236}">
                  <a16:creationId xmlns:a16="http://schemas.microsoft.com/office/drawing/2014/main" id="{174B5792-73C4-4FBF-BAD9-F9A5BBC591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9" name="Freeform 34">
              <a:extLst>
                <a:ext uri="{FF2B5EF4-FFF2-40B4-BE49-F238E27FC236}">
                  <a16:creationId xmlns:a16="http://schemas.microsoft.com/office/drawing/2014/main" id="{D4741BB8-0638-4A06-85A7-69FE81BC44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FBDB982D-6E9A-426E-86B1-69031E104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400B8260-9575-48DB-9175-B1C853024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52FB1DD3-BAEC-4974-89F5-36B695945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E51161AB-FDC1-4703-9C29-C410366B9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DE6123AD-33B5-429C-B8F7-DB1A8FDAB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8C454A1D-B20A-4994-8C14-EE5DD3B99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1">
              <a:extLst>
                <a:ext uri="{FF2B5EF4-FFF2-40B4-BE49-F238E27FC236}">
                  <a16:creationId xmlns:a16="http://schemas.microsoft.com/office/drawing/2014/main" id="{CFA7BB74-790B-45D7-B94B-DD4D83ED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2">
              <a:extLst>
                <a:ext uri="{FF2B5EF4-FFF2-40B4-BE49-F238E27FC236}">
                  <a16:creationId xmlns:a16="http://schemas.microsoft.com/office/drawing/2014/main" id="{19BBC3FC-0052-4BDB-8D6A-421E07EE26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3">
              <a:extLst>
                <a:ext uri="{FF2B5EF4-FFF2-40B4-BE49-F238E27FC236}">
                  <a16:creationId xmlns:a16="http://schemas.microsoft.com/office/drawing/2014/main" id="{42A3E4B3-707A-4D0A-BEED-61A77E96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4">
              <a:extLst>
                <a:ext uri="{FF2B5EF4-FFF2-40B4-BE49-F238E27FC236}">
                  <a16:creationId xmlns:a16="http://schemas.microsoft.com/office/drawing/2014/main" id="{089BBE83-D985-45E9-B442-1326F6FBA5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Rectangle 45">
              <a:extLst>
                <a:ext uri="{FF2B5EF4-FFF2-40B4-BE49-F238E27FC236}">
                  <a16:creationId xmlns:a16="http://schemas.microsoft.com/office/drawing/2014/main" id="{FE1B194F-F703-4020-92ED-DBDB5C234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1" name="Freeform 46">
              <a:extLst>
                <a:ext uri="{FF2B5EF4-FFF2-40B4-BE49-F238E27FC236}">
                  <a16:creationId xmlns:a16="http://schemas.microsoft.com/office/drawing/2014/main" id="{D7A22662-B7AF-4857-AD78-716690A26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7">
              <a:extLst>
                <a:ext uri="{FF2B5EF4-FFF2-40B4-BE49-F238E27FC236}">
                  <a16:creationId xmlns:a16="http://schemas.microsoft.com/office/drawing/2014/main" id="{62C16BE5-0C4B-48FC-ABA4-36A8F2DFE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8">
              <a:extLst>
                <a:ext uri="{FF2B5EF4-FFF2-40B4-BE49-F238E27FC236}">
                  <a16:creationId xmlns:a16="http://schemas.microsoft.com/office/drawing/2014/main" id="{C2327DB7-B7F2-4829-909E-A03D62252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9">
              <a:extLst>
                <a:ext uri="{FF2B5EF4-FFF2-40B4-BE49-F238E27FC236}">
                  <a16:creationId xmlns:a16="http://schemas.microsoft.com/office/drawing/2014/main" id="{167918EB-9EB1-413F-8C39-F018CCDCCD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0">
              <a:extLst>
                <a:ext uri="{FF2B5EF4-FFF2-40B4-BE49-F238E27FC236}">
                  <a16:creationId xmlns:a16="http://schemas.microsoft.com/office/drawing/2014/main" id="{B971E245-631A-4364-A177-C1D1B6B4D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1">
              <a:extLst>
                <a:ext uri="{FF2B5EF4-FFF2-40B4-BE49-F238E27FC236}">
                  <a16:creationId xmlns:a16="http://schemas.microsoft.com/office/drawing/2014/main" id="{1D4C1872-66E3-45EB-BDE7-26C02A17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2">
              <a:extLst>
                <a:ext uri="{FF2B5EF4-FFF2-40B4-BE49-F238E27FC236}">
                  <a16:creationId xmlns:a16="http://schemas.microsoft.com/office/drawing/2014/main" id="{D2BC0771-493C-4FEF-958F-859C53924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3">
              <a:extLst>
                <a:ext uri="{FF2B5EF4-FFF2-40B4-BE49-F238E27FC236}">
                  <a16:creationId xmlns:a16="http://schemas.microsoft.com/office/drawing/2014/main" id="{E339169B-1EE1-4E4F-BA0C-BD3AD57FD7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4">
              <a:extLst>
                <a:ext uri="{FF2B5EF4-FFF2-40B4-BE49-F238E27FC236}">
                  <a16:creationId xmlns:a16="http://schemas.microsoft.com/office/drawing/2014/main" id="{BBC80538-8C59-46A3-B187-66C9A6D3F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5">
              <a:extLst>
                <a:ext uri="{FF2B5EF4-FFF2-40B4-BE49-F238E27FC236}">
                  <a16:creationId xmlns:a16="http://schemas.microsoft.com/office/drawing/2014/main" id="{C5F9090C-11D8-4272-815D-11B1911DA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6">
              <a:extLst>
                <a:ext uri="{FF2B5EF4-FFF2-40B4-BE49-F238E27FC236}">
                  <a16:creationId xmlns:a16="http://schemas.microsoft.com/office/drawing/2014/main" id="{A361F786-6FA9-4EAD-81EF-BF4734D466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7">
              <a:extLst>
                <a:ext uri="{FF2B5EF4-FFF2-40B4-BE49-F238E27FC236}">
                  <a16:creationId xmlns:a16="http://schemas.microsoft.com/office/drawing/2014/main" id="{63B2A436-CEC8-477C-ACDD-6E5D2ABBC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8">
              <a:extLst>
                <a:ext uri="{FF2B5EF4-FFF2-40B4-BE49-F238E27FC236}">
                  <a16:creationId xmlns:a16="http://schemas.microsoft.com/office/drawing/2014/main" id="{7FAE92CD-EBFF-4DB4-9F5D-00D33E902E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F83306DF-7FD4-8454-03E1-A11DCE9A6311}"/>
              </a:ext>
            </a:extLst>
          </p:cNvPr>
          <p:cNvSpPr>
            <a:spLocks noGrp="1"/>
          </p:cNvSpPr>
          <p:nvPr>
            <p:ph type="title"/>
          </p:nvPr>
        </p:nvSpPr>
        <p:spPr>
          <a:xfrm>
            <a:off x="5491209" y="618518"/>
            <a:ext cx="5877676" cy="1478570"/>
          </a:xfrm>
        </p:spPr>
        <p:txBody>
          <a:bodyPr vert="horz" lIns="91440" tIns="45720" rIns="91440" bIns="45720" rtlCol="0" anchor="ctr">
            <a:normAutofit/>
          </a:bodyPr>
          <a:lstStyle/>
          <a:p>
            <a:r>
              <a:rPr lang="en-US" b="1" i="0" u="none" strike="noStrike">
                <a:effectLst/>
              </a:rPr>
              <a:t>Préparation du Modèle </a:t>
            </a:r>
            <a:br>
              <a:rPr lang="en-US" b="1" i="0" u="none" strike="noStrike">
                <a:effectLst/>
              </a:rPr>
            </a:br>
            <a:endParaRPr lang="en-US"/>
          </a:p>
        </p:txBody>
      </p:sp>
      <p:pic>
        <p:nvPicPr>
          <p:cNvPr id="7" name="Espace réservé du contenu 6">
            <a:extLst>
              <a:ext uri="{FF2B5EF4-FFF2-40B4-BE49-F238E27FC236}">
                <a16:creationId xmlns:a16="http://schemas.microsoft.com/office/drawing/2014/main" id="{F2C84594-E2F0-E5BD-51BD-76C2F4065EFB}"/>
              </a:ext>
            </a:extLst>
          </p:cNvPr>
          <p:cNvPicPr>
            <a:picLocks noGrp="1" noChangeAspect="1"/>
          </p:cNvPicPr>
          <p:nvPr>
            <p:ph idx="1"/>
          </p:nvPr>
        </p:nvPicPr>
        <p:blipFill rotWithShape="1">
          <a:blip r:embed="rId4"/>
          <a:srcRect t="1524" b="1191"/>
          <a:stretch/>
        </p:blipFill>
        <p:spPr>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p:spPr>
      </p:pic>
      <p:pic>
        <p:nvPicPr>
          <p:cNvPr id="8" name="Image 7">
            <a:extLst>
              <a:ext uri="{FF2B5EF4-FFF2-40B4-BE49-F238E27FC236}">
                <a16:creationId xmlns:a16="http://schemas.microsoft.com/office/drawing/2014/main" id="{F793A958-0C0F-F3B8-D82E-D1A460AFEE53}"/>
              </a:ext>
            </a:extLst>
          </p:cNvPr>
          <p:cNvPicPr>
            <a:picLocks noChangeAspect="1"/>
          </p:cNvPicPr>
          <p:nvPr/>
        </p:nvPicPr>
        <p:blipFill rotWithShape="1">
          <a:blip r:embed="rId5"/>
          <a:srcRect t="11384" b="10304"/>
          <a:stretch/>
        </p:blipFill>
        <p:spPr>
          <a:xfrm>
            <a:off x="-6758" y="3433740"/>
            <a:ext cx="4635583" cy="3430587"/>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5" name="Straight Connector 74">
            <a:extLst>
              <a:ext uri="{FF2B5EF4-FFF2-40B4-BE49-F238E27FC236}">
                <a16:creationId xmlns:a16="http://schemas.microsoft.com/office/drawing/2014/main" id="{E104AA93-67FD-43AC-92F9-5840A89E43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7" name="Straight Connector 76">
            <a:extLst>
              <a:ext uri="{FF2B5EF4-FFF2-40B4-BE49-F238E27FC236}">
                <a16:creationId xmlns:a16="http://schemas.microsoft.com/office/drawing/2014/main" id="{95AE1CAD-A877-4C0B-91F7-CA9C684C9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10" name="ZoneTexte 9">
            <a:extLst>
              <a:ext uri="{FF2B5EF4-FFF2-40B4-BE49-F238E27FC236}">
                <a16:creationId xmlns:a16="http://schemas.microsoft.com/office/drawing/2014/main" id="{8B695B6B-1700-290C-F313-9D2A000D8CD3}"/>
              </a:ext>
            </a:extLst>
          </p:cNvPr>
          <p:cNvSpPr txBox="1"/>
          <p:nvPr/>
        </p:nvSpPr>
        <p:spPr>
          <a:xfrm>
            <a:off x="5468238" y="1554163"/>
            <a:ext cx="5877677" cy="2089151"/>
          </a:xfrm>
          <a:prstGeom prst="rect">
            <a:avLst/>
          </a:prstGeom>
        </p:spPr>
        <p:txBody>
          <a:bodyPr vert="horz" lIns="91440" tIns="45720" rIns="91440" bIns="45720" rtlCol="0">
            <a:normAutofit lnSpcReduction="10000"/>
          </a:bodyPr>
          <a:lstStyle/>
          <a:p>
            <a:pPr indent="-228600" defTabSz="914400">
              <a:lnSpc>
                <a:spcPct val="120000"/>
              </a:lnSpc>
              <a:spcAft>
                <a:spcPts val="600"/>
              </a:spcAft>
              <a:buSzPct val="125000"/>
              <a:buFont typeface="Arial" panose="020B0604020202020204" pitchFamily="34" charset="0"/>
              <a:buChar char="•"/>
            </a:pPr>
            <a:r>
              <a:rPr lang="en-US" b="0" i="0" u="none" strike="noStrike" dirty="0">
                <a:effectLst/>
              </a:rPr>
              <a:t>MobileNetV2 </a:t>
            </a:r>
            <a:r>
              <a:rPr lang="en-US" b="0" i="0" u="none" strike="noStrike" dirty="0" err="1">
                <a:effectLst/>
              </a:rPr>
              <a:t>est</a:t>
            </a:r>
            <a:r>
              <a:rPr lang="en-US" b="0" i="0" u="none" strike="noStrike" dirty="0">
                <a:effectLst/>
              </a:rPr>
              <a:t> un </a:t>
            </a:r>
            <a:r>
              <a:rPr lang="en-US" b="0" i="0" u="none" strike="noStrike" dirty="0" err="1">
                <a:effectLst/>
              </a:rPr>
              <a:t>modèle</a:t>
            </a:r>
            <a:r>
              <a:rPr lang="en-US" b="0" i="0" u="none" strike="noStrike" dirty="0">
                <a:effectLst/>
              </a:rPr>
              <a:t> de </a:t>
            </a:r>
            <a:r>
              <a:rPr lang="en-US" b="0" i="0" u="none" strike="noStrike" dirty="0" err="1">
                <a:effectLst/>
              </a:rPr>
              <a:t>réseau</a:t>
            </a:r>
            <a:r>
              <a:rPr lang="en-US" b="0" i="0" u="none" strike="noStrike" dirty="0">
                <a:effectLst/>
              </a:rPr>
              <a:t> neuronal </a:t>
            </a:r>
            <a:r>
              <a:rPr lang="en-US" b="0" i="0" u="none" strike="noStrike" dirty="0" err="1">
                <a:effectLst/>
              </a:rPr>
              <a:t>convolutif</a:t>
            </a:r>
            <a:r>
              <a:rPr lang="en-US" b="0" i="0" u="none" strike="noStrike" dirty="0">
                <a:effectLst/>
              </a:rPr>
              <a:t> </a:t>
            </a:r>
            <a:r>
              <a:rPr lang="en-US" b="0" i="0" u="none" strike="noStrike" dirty="0" err="1">
                <a:effectLst/>
              </a:rPr>
              <a:t>développé</a:t>
            </a:r>
            <a:r>
              <a:rPr lang="en-US" b="0" i="0" u="none" strike="noStrike" dirty="0">
                <a:effectLst/>
              </a:rPr>
              <a:t> par Google, </a:t>
            </a:r>
            <a:r>
              <a:rPr lang="en-US" b="0" i="0" u="none" strike="noStrike" dirty="0" err="1">
                <a:effectLst/>
              </a:rPr>
              <a:t>optimisé</a:t>
            </a:r>
            <a:r>
              <a:rPr lang="en-US" b="0" i="0" u="none" strike="noStrike" dirty="0">
                <a:effectLst/>
              </a:rPr>
              <a:t> pour </a:t>
            </a:r>
            <a:r>
              <a:rPr lang="en-US" b="0" i="0" u="none" strike="noStrike" dirty="0" err="1">
                <a:effectLst/>
              </a:rPr>
              <a:t>une</a:t>
            </a:r>
            <a:r>
              <a:rPr lang="en-US" b="0" i="0" u="none" strike="noStrike" dirty="0">
                <a:effectLst/>
              </a:rPr>
              <a:t> </a:t>
            </a:r>
            <a:r>
              <a:rPr lang="en-US" b="0" i="0" u="none" strike="noStrike" dirty="0" err="1">
                <a:effectLst/>
              </a:rPr>
              <a:t>utilisation</a:t>
            </a:r>
            <a:r>
              <a:rPr lang="en-US" b="0" i="0" u="none" strike="noStrike" dirty="0">
                <a:effectLst/>
              </a:rPr>
              <a:t> sur des </a:t>
            </a:r>
            <a:r>
              <a:rPr lang="en-US" b="0" i="0" u="none" strike="noStrike" dirty="0" err="1">
                <a:effectLst/>
              </a:rPr>
              <a:t>appareils</a:t>
            </a:r>
            <a:r>
              <a:rPr lang="en-US" b="0" i="0" u="none" strike="noStrike" dirty="0">
                <a:effectLst/>
              </a:rPr>
              <a:t> mobiles et </a:t>
            </a:r>
            <a:r>
              <a:rPr lang="en-US" b="0" i="0" u="none" strike="noStrike" dirty="0" err="1">
                <a:effectLst/>
              </a:rPr>
              <a:t>embarqués</a:t>
            </a:r>
            <a:r>
              <a:rPr lang="en-US" b="0" i="0" u="none" strike="noStrike" dirty="0">
                <a:effectLst/>
              </a:rPr>
              <a:t>, </a:t>
            </a:r>
            <a:r>
              <a:rPr lang="en-US" b="0" i="0" u="none" strike="noStrike" dirty="0" err="1">
                <a:effectLst/>
              </a:rPr>
              <a:t>tels</a:t>
            </a:r>
            <a:r>
              <a:rPr lang="en-US" b="0" i="0" u="none" strike="noStrike" dirty="0">
                <a:effectLst/>
              </a:rPr>
              <a:t> que les smartphones. Il </a:t>
            </a:r>
            <a:r>
              <a:rPr lang="en-US" b="0" i="0" u="none" strike="noStrike" dirty="0" err="1">
                <a:effectLst/>
              </a:rPr>
              <a:t>s'agit</a:t>
            </a:r>
            <a:r>
              <a:rPr lang="en-US" b="0" i="0" u="none" strike="noStrike" dirty="0">
                <a:effectLst/>
              </a:rPr>
              <a:t> </a:t>
            </a:r>
            <a:r>
              <a:rPr lang="en-US" b="0" i="0" u="none" strike="noStrike" dirty="0" err="1">
                <a:effectLst/>
              </a:rPr>
              <a:t>d'une</a:t>
            </a:r>
            <a:r>
              <a:rPr lang="en-US" b="0" i="0" u="none" strike="noStrike" dirty="0">
                <a:effectLst/>
              </a:rPr>
              <a:t> version </a:t>
            </a:r>
            <a:r>
              <a:rPr lang="en-US" b="0" i="0" u="none" strike="noStrike" dirty="0" err="1">
                <a:effectLst/>
              </a:rPr>
              <a:t>améliorée</a:t>
            </a:r>
            <a:r>
              <a:rPr lang="en-US" b="0" i="0" u="none" strike="noStrike" dirty="0">
                <a:effectLst/>
              </a:rPr>
              <a:t> de MobileNetV1, </a:t>
            </a:r>
            <a:r>
              <a:rPr lang="en-US" b="0" i="0" u="none" strike="noStrike" dirty="0" err="1">
                <a:effectLst/>
              </a:rPr>
              <a:t>offrant</a:t>
            </a:r>
            <a:r>
              <a:rPr lang="en-US" b="0" i="0" u="none" strike="noStrike" dirty="0">
                <a:effectLst/>
              </a:rPr>
              <a:t> </a:t>
            </a:r>
            <a:r>
              <a:rPr lang="en-US" b="0" i="0" u="none" strike="noStrike" dirty="0" err="1">
                <a:effectLst/>
              </a:rPr>
              <a:t>une</a:t>
            </a:r>
            <a:r>
              <a:rPr lang="en-US" b="0" i="0" u="none" strike="noStrike" dirty="0">
                <a:effectLst/>
              </a:rPr>
              <a:t> </a:t>
            </a:r>
            <a:r>
              <a:rPr lang="en-US" b="0" i="0" u="none" strike="noStrike" dirty="0" err="1">
                <a:effectLst/>
              </a:rPr>
              <a:t>meilleure</a:t>
            </a:r>
            <a:r>
              <a:rPr lang="en-US" b="0" i="0" u="none" strike="noStrike" dirty="0">
                <a:effectLst/>
              </a:rPr>
              <a:t> </a:t>
            </a:r>
            <a:r>
              <a:rPr lang="en-US" b="0" i="0" u="none" strike="noStrike" dirty="0" err="1">
                <a:effectLst/>
              </a:rPr>
              <a:t>précision</a:t>
            </a:r>
            <a:r>
              <a:rPr lang="en-US" b="0" i="0" u="none" strike="noStrike" dirty="0">
                <a:effectLst/>
              </a:rPr>
              <a:t> tout </a:t>
            </a:r>
            <a:r>
              <a:rPr lang="en-US" b="0" i="0" u="none" strike="noStrike" dirty="0" err="1">
                <a:effectLst/>
              </a:rPr>
              <a:t>en</a:t>
            </a:r>
            <a:r>
              <a:rPr lang="en-US" b="0" i="0" u="none" strike="noStrike" dirty="0">
                <a:effectLst/>
              </a:rPr>
              <a:t> </a:t>
            </a:r>
            <a:r>
              <a:rPr lang="en-US" b="0" i="0" u="none" strike="noStrike" dirty="0" err="1">
                <a:effectLst/>
              </a:rPr>
              <a:t>conservant</a:t>
            </a:r>
            <a:r>
              <a:rPr lang="en-US" b="0" i="0" u="none" strike="noStrike" dirty="0">
                <a:effectLst/>
              </a:rPr>
              <a:t> </a:t>
            </a:r>
            <a:r>
              <a:rPr lang="en-US" b="0" i="0" u="none" strike="noStrike" dirty="0" err="1">
                <a:effectLst/>
              </a:rPr>
              <a:t>une</a:t>
            </a:r>
            <a:r>
              <a:rPr lang="en-US" b="0" i="0" u="none" strike="noStrike" dirty="0">
                <a:effectLst/>
              </a:rPr>
              <a:t> </a:t>
            </a:r>
            <a:r>
              <a:rPr lang="en-US" b="0" i="0" u="none" strike="noStrike" dirty="0" err="1">
                <a:effectLst/>
              </a:rPr>
              <a:t>faible</a:t>
            </a:r>
            <a:r>
              <a:rPr lang="en-US" b="0" i="0" u="none" strike="noStrike" dirty="0">
                <a:effectLst/>
              </a:rPr>
              <a:t> </a:t>
            </a:r>
            <a:r>
              <a:rPr lang="en-US" b="0" i="0" u="none" strike="noStrike" dirty="0" err="1">
                <a:effectLst/>
              </a:rPr>
              <a:t>consommation</a:t>
            </a:r>
            <a:r>
              <a:rPr lang="en-US" b="0" i="0" u="none" strike="noStrike" dirty="0">
                <a:effectLst/>
              </a:rPr>
              <a:t> </a:t>
            </a:r>
            <a:r>
              <a:rPr lang="en-US" b="0" i="0" u="none" strike="noStrike" dirty="0" err="1">
                <a:effectLst/>
              </a:rPr>
              <a:t>d'énergie</a:t>
            </a:r>
            <a:r>
              <a:rPr lang="en-US" b="0" i="0" u="none" strike="noStrike" dirty="0">
                <a:effectLst/>
              </a:rPr>
              <a:t> et </a:t>
            </a:r>
            <a:r>
              <a:rPr lang="en-US" b="0" i="0" u="none" strike="noStrike" dirty="0" err="1">
                <a:effectLst/>
              </a:rPr>
              <a:t>une</a:t>
            </a:r>
            <a:r>
              <a:rPr lang="en-US" b="0" i="0" u="none" strike="noStrike" dirty="0">
                <a:effectLst/>
              </a:rPr>
              <a:t> petite taille de </a:t>
            </a:r>
            <a:r>
              <a:rPr lang="en-US" b="0" i="0" u="none" strike="noStrike" dirty="0" err="1">
                <a:effectLst/>
              </a:rPr>
              <a:t>modèle</a:t>
            </a:r>
            <a:r>
              <a:rPr lang="en-US" b="0" i="0" u="none" strike="noStrike" dirty="0">
                <a:effectLst/>
              </a:rPr>
              <a:t>.</a:t>
            </a:r>
          </a:p>
          <a:p>
            <a:pPr indent="-228600" defTabSz="914400">
              <a:lnSpc>
                <a:spcPct val="120000"/>
              </a:lnSpc>
              <a:spcAft>
                <a:spcPts val="600"/>
              </a:spcAft>
              <a:buSzPct val="125000"/>
              <a:buFont typeface="Arial" panose="020B0604020202020204" pitchFamily="34" charset="0"/>
              <a:buChar char="•"/>
            </a:pPr>
            <a:endParaRPr lang="en-US" dirty="0"/>
          </a:p>
          <a:p>
            <a:pPr defTabSz="914400">
              <a:lnSpc>
                <a:spcPct val="120000"/>
              </a:lnSpc>
              <a:spcAft>
                <a:spcPts val="600"/>
              </a:spcAft>
              <a:buSzPct val="125000"/>
            </a:pPr>
            <a:endParaRPr lang="en-US" dirty="0"/>
          </a:p>
        </p:txBody>
      </p:sp>
      <p:sp>
        <p:nvSpPr>
          <p:cNvPr id="4" name="Espace réservé du numéro de diapositive 3">
            <a:extLst>
              <a:ext uri="{FF2B5EF4-FFF2-40B4-BE49-F238E27FC236}">
                <a16:creationId xmlns:a16="http://schemas.microsoft.com/office/drawing/2014/main" id="{D5A37615-DA09-423F-E248-8A9B3B52CAED}"/>
              </a:ext>
            </a:extLst>
          </p:cNvPr>
          <p:cNvSpPr>
            <a:spLocks noGrp="1"/>
          </p:cNvSpPr>
          <p:nvPr>
            <p:ph type="sldNum" sz="quarter" idx="12"/>
          </p:nvPr>
        </p:nvSpPr>
        <p:spPr>
          <a:xfrm>
            <a:off x="10276321" y="5883274"/>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17</a:t>
            </a:fld>
            <a:endParaRPr lang="en-US"/>
          </a:p>
        </p:txBody>
      </p:sp>
      <p:pic>
        <p:nvPicPr>
          <p:cNvPr id="11" name="Image 10">
            <a:extLst>
              <a:ext uri="{FF2B5EF4-FFF2-40B4-BE49-F238E27FC236}">
                <a16:creationId xmlns:a16="http://schemas.microsoft.com/office/drawing/2014/main" id="{056A8B8B-A683-151D-7A49-9B1F948B008D}"/>
              </a:ext>
            </a:extLst>
          </p:cNvPr>
          <p:cNvPicPr>
            <a:picLocks noChangeAspect="1"/>
          </p:cNvPicPr>
          <p:nvPr/>
        </p:nvPicPr>
        <p:blipFill>
          <a:blip r:embed="rId6"/>
          <a:stretch>
            <a:fillRect/>
          </a:stretch>
        </p:blipFill>
        <p:spPr>
          <a:xfrm>
            <a:off x="5542121" y="4544902"/>
            <a:ext cx="4686300" cy="571500"/>
          </a:xfrm>
          <a:prstGeom prst="rect">
            <a:avLst/>
          </a:prstGeom>
        </p:spPr>
      </p:pic>
      <p:sp>
        <p:nvSpPr>
          <p:cNvPr id="12" name="ZoneTexte 11">
            <a:extLst>
              <a:ext uri="{FF2B5EF4-FFF2-40B4-BE49-F238E27FC236}">
                <a16:creationId xmlns:a16="http://schemas.microsoft.com/office/drawing/2014/main" id="{E1276286-9BC0-F976-FA60-AE241F83E1D6}"/>
              </a:ext>
            </a:extLst>
          </p:cNvPr>
          <p:cNvSpPr txBox="1"/>
          <p:nvPr/>
        </p:nvSpPr>
        <p:spPr>
          <a:xfrm>
            <a:off x="5463017" y="4025385"/>
            <a:ext cx="5672450" cy="369332"/>
          </a:xfrm>
          <a:prstGeom prst="rect">
            <a:avLst/>
          </a:prstGeom>
          <a:noFill/>
        </p:spPr>
        <p:txBody>
          <a:bodyPr wrap="none" rtlCol="0">
            <a:spAutoFit/>
          </a:bodyPr>
          <a:lstStyle/>
          <a:p>
            <a:r>
              <a:rPr lang="fr-FR" b="0" i="0" u="none" strike="noStrike" dirty="0">
                <a:solidFill>
                  <a:srgbClr val="D1D5DB"/>
                </a:solidFill>
                <a:effectLst/>
                <a:latin typeface="Söhne"/>
              </a:rPr>
              <a:t>Diffusion des poids du modèle aux nœuds du cluster Spark</a:t>
            </a:r>
            <a:endParaRPr lang="fr-FR" dirty="0"/>
          </a:p>
        </p:txBody>
      </p:sp>
    </p:spTree>
    <p:extLst>
      <p:ext uri="{BB962C8B-B14F-4D97-AF65-F5344CB8AC3E}">
        <p14:creationId xmlns:p14="http://schemas.microsoft.com/office/powerpoint/2010/main" val="278395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283ED3-ADEA-DDA9-BF19-F52F115A2048}"/>
              </a:ext>
            </a:extLst>
          </p:cNvPr>
          <p:cNvSpPr>
            <a:spLocks noGrp="1"/>
          </p:cNvSpPr>
          <p:nvPr>
            <p:ph type="title"/>
          </p:nvPr>
        </p:nvSpPr>
        <p:spPr/>
        <p:txBody>
          <a:bodyPr/>
          <a:lstStyle/>
          <a:p>
            <a:r>
              <a:rPr lang="fr-FR" dirty="0"/>
              <a:t>Extraction des caractéristiques</a:t>
            </a:r>
          </a:p>
        </p:txBody>
      </p:sp>
      <p:pic>
        <p:nvPicPr>
          <p:cNvPr id="5" name="Espace réservé du contenu 4">
            <a:extLst>
              <a:ext uri="{FF2B5EF4-FFF2-40B4-BE49-F238E27FC236}">
                <a16:creationId xmlns:a16="http://schemas.microsoft.com/office/drawing/2014/main" id="{A0F903C9-EA6F-3D44-6531-664CEB1183B6}"/>
              </a:ext>
            </a:extLst>
          </p:cNvPr>
          <p:cNvPicPr>
            <a:picLocks noGrp="1" noChangeAspect="1"/>
          </p:cNvPicPr>
          <p:nvPr>
            <p:ph idx="1"/>
          </p:nvPr>
        </p:nvPicPr>
        <p:blipFill>
          <a:blip r:embed="rId2"/>
          <a:stretch>
            <a:fillRect/>
          </a:stretch>
        </p:blipFill>
        <p:spPr>
          <a:xfrm>
            <a:off x="2169818" y="3272355"/>
            <a:ext cx="8636000" cy="2286000"/>
          </a:xfrm>
          <a:prstGeom prst="rect">
            <a:avLst/>
          </a:prstGeom>
          <a:scene3d>
            <a:camera prst="orthographicFront"/>
            <a:lightRig rig="threePt" dir="t"/>
          </a:scene3d>
          <a:sp3d>
            <a:bevelT/>
            <a:bevelB/>
          </a:sp3d>
        </p:spPr>
      </p:pic>
      <p:sp>
        <p:nvSpPr>
          <p:cNvPr id="4" name="Espace réservé du numéro de diapositive 3">
            <a:extLst>
              <a:ext uri="{FF2B5EF4-FFF2-40B4-BE49-F238E27FC236}">
                <a16:creationId xmlns:a16="http://schemas.microsoft.com/office/drawing/2014/main" id="{88004C63-5FC1-E787-3961-D58DB3FE8809}"/>
              </a:ext>
            </a:extLst>
          </p:cNvPr>
          <p:cNvSpPr>
            <a:spLocks noGrp="1"/>
          </p:cNvSpPr>
          <p:nvPr>
            <p:ph type="sldNum" sz="quarter" idx="12"/>
          </p:nvPr>
        </p:nvSpPr>
        <p:spPr/>
        <p:txBody>
          <a:bodyPr/>
          <a:lstStyle/>
          <a:p>
            <a:fld id="{6D22F896-40B5-4ADD-8801-0D06FADFA095}" type="slidenum">
              <a:rPr lang="en-US" smtClean="0"/>
              <a:pPr/>
              <a:t>18</a:t>
            </a:fld>
            <a:endParaRPr lang="en-US" dirty="0"/>
          </a:p>
        </p:txBody>
      </p:sp>
      <p:pic>
        <p:nvPicPr>
          <p:cNvPr id="7" name="Image 6">
            <a:extLst>
              <a:ext uri="{FF2B5EF4-FFF2-40B4-BE49-F238E27FC236}">
                <a16:creationId xmlns:a16="http://schemas.microsoft.com/office/drawing/2014/main" id="{1F33E639-4743-2F2F-392D-5ACF355CC6B3}"/>
              </a:ext>
            </a:extLst>
          </p:cNvPr>
          <p:cNvPicPr>
            <a:picLocks noChangeAspect="1"/>
          </p:cNvPicPr>
          <p:nvPr/>
        </p:nvPicPr>
        <p:blipFill>
          <a:blip r:embed="rId3"/>
          <a:stretch>
            <a:fillRect/>
          </a:stretch>
        </p:blipFill>
        <p:spPr>
          <a:xfrm>
            <a:off x="1141413" y="2029143"/>
            <a:ext cx="7772400" cy="891540"/>
          </a:xfrm>
          <a:prstGeom prst="rect">
            <a:avLst/>
          </a:prstGeom>
          <a:scene3d>
            <a:camera prst="orthographicFront"/>
            <a:lightRig rig="threePt" dir="t"/>
          </a:scene3d>
          <a:sp3d>
            <a:bevelT/>
            <a:bevelB/>
          </a:sp3d>
        </p:spPr>
      </p:pic>
    </p:spTree>
    <p:extLst>
      <p:ext uri="{BB962C8B-B14F-4D97-AF65-F5344CB8AC3E}">
        <p14:creationId xmlns:p14="http://schemas.microsoft.com/office/powerpoint/2010/main" val="125944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9"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5960CCD9-FAED-81A1-844A-3724B3936A2E}"/>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3400" b="1"/>
              <a:t>Analyse des Caractéristiques avec PCA </a:t>
            </a:r>
            <a:br>
              <a:rPr lang="en-US" sz="3400" b="1"/>
            </a:br>
            <a:endParaRPr lang="en-US" sz="3400"/>
          </a:p>
        </p:txBody>
      </p:sp>
      <p:sp>
        <p:nvSpPr>
          <p:cNvPr id="73"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a:extLst>
              <a:ext uri="{FF2B5EF4-FFF2-40B4-BE49-F238E27FC236}">
                <a16:creationId xmlns:a16="http://schemas.microsoft.com/office/drawing/2014/main" id="{D303C8DC-5570-22F0-90E5-70B6AF8C4C4A}"/>
              </a:ext>
            </a:extLst>
          </p:cNvPr>
          <p:cNvPicPr>
            <a:picLocks noChangeAspect="1"/>
          </p:cNvPicPr>
          <p:nvPr/>
        </p:nvPicPr>
        <p:blipFill>
          <a:blip r:embed="rId4"/>
          <a:stretch>
            <a:fillRect/>
          </a:stretch>
        </p:blipFill>
        <p:spPr>
          <a:xfrm>
            <a:off x="973635" y="1372116"/>
            <a:ext cx="5051471" cy="2134246"/>
          </a:xfrm>
          <a:prstGeom prst="rect">
            <a:avLst/>
          </a:prstGeom>
        </p:spPr>
      </p:pic>
      <p:pic>
        <p:nvPicPr>
          <p:cNvPr id="9" name="Image 8">
            <a:extLst>
              <a:ext uri="{FF2B5EF4-FFF2-40B4-BE49-F238E27FC236}">
                <a16:creationId xmlns:a16="http://schemas.microsoft.com/office/drawing/2014/main" id="{754E17ED-D56E-97D3-22AD-6CD17AB45117}"/>
              </a:ext>
            </a:extLst>
          </p:cNvPr>
          <p:cNvPicPr>
            <a:picLocks noChangeAspect="1"/>
          </p:cNvPicPr>
          <p:nvPr/>
        </p:nvPicPr>
        <p:blipFill>
          <a:blip r:embed="rId5"/>
          <a:stretch>
            <a:fillRect/>
          </a:stretch>
        </p:blipFill>
        <p:spPr>
          <a:xfrm>
            <a:off x="6188832" y="1628865"/>
            <a:ext cx="5051472" cy="1620749"/>
          </a:xfrm>
          <a:prstGeom prst="rect">
            <a:avLst/>
          </a:prstGeom>
        </p:spPr>
      </p:pic>
      <p:sp>
        <p:nvSpPr>
          <p:cNvPr id="4" name="Espace réservé du numéro de diapositive 3">
            <a:extLst>
              <a:ext uri="{FF2B5EF4-FFF2-40B4-BE49-F238E27FC236}">
                <a16:creationId xmlns:a16="http://schemas.microsoft.com/office/drawing/2014/main" id="{BEA498CE-2449-489D-4F35-9A47B9CE9954}"/>
              </a:ext>
            </a:extLst>
          </p:cNvPr>
          <p:cNvSpPr>
            <a:spLocks noGrp="1"/>
          </p:cNvSpPr>
          <p:nvPr>
            <p:ph type="sldNum" sz="quarter" idx="12"/>
          </p:nvPr>
        </p:nvSpPr>
        <p:spPr>
          <a:xfrm>
            <a:off x="989691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19</a:t>
            </a:fld>
            <a:endParaRPr lang="en-US"/>
          </a:p>
        </p:txBody>
      </p:sp>
    </p:spTree>
    <p:extLst>
      <p:ext uri="{BB962C8B-B14F-4D97-AF65-F5344CB8AC3E}">
        <p14:creationId xmlns:p14="http://schemas.microsoft.com/office/powerpoint/2010/main" val="320260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80006-2D22-CF66-0A25-48C7F1E64302}"/>
              </a:ext>
            </a:extLst>
          </p:cNvPr>
          <p:cNvSpPr>
            <a:spLocks noGrp="1"/>
          </p:cNvSpPr>
          <p:nvPr>
            <p:ph type="title"/>
          </p:nvPr>
        </p:nvSpPr>
        <p:spPr>
          <a:xfrm>
            <a:off x="853330" y="1134681"/>
            <a:ext cx="2743310" cy="4255025"/>
          </a:xfrm>
        </p:spPr>
        <p:txBody>
          <a:bodyPr>
            <a:normAutofit/>
          </a:bodyPr>
          <a:lstStyle/>
          <a:p>
            <a:r>
              <a:rPr lang="fr-FR" dirty="0">
                <a:effectLst/>
                <a:latin typeface="Calibri" panose="020F0502020204030204" pitchFamily="34" charset="0"/>
                <a:cs typeface="Calibri" panose="020F0502020204030204" pitchFamily="34" charset="0"/>
              </a:rPr>
              <a:t>Sommaire</a:t>
            </a:r>
            <a:br>
              <a:rPr lang="fr-FR" dirty="0">
                <a:solidFill>
                  <a:srgbClr val="FFFFFF"/>
                </a:solidFill>
                <a:effectLst/>
                <a:latin typeface="Calibri" panose="020F0502020204030204" pitchFamily="34" charset="0"/>
                <a:cs typeface="Calibri" panose="020F0502020204030204" pitchFamily="34" charset="0"/>
              </a:rPr>
            </a:br>
            <a:br>
              <a:rPr lang="fr-FR" dirty="0">
                <a:solidFill>
                  <a:srgbClr val="FFFFFF"/>
                </a:solidFill>
                <a:effectLst/>
                <a:latin typeface="DIN Condensed" pitchFamily="2" charset="0"/>
              </a:rPr>
            </a:br>
            <a:endParaRPr lang="fr-FR" dirty="0">
              <a:solidFill>
                <a:srgbClr val="FFFFFF"/>
              </a:solidFill>
            </a:endParaRPr>
          </a:p>
        </p:txBody>
      </p:sp>
      <p:graphicFrame>
        <p:nvGraphicFramePr>
          <p:cNvPr id="5" name="Espace réservé du contenu 2">
            <a:extLst>
              <a:ext uri="{FF2B5EF4-FFF2-40B4-BE49-F238E27FC236}">
                <a16:creationId xmlns:a16="http://schemas.microsoft.com/office/drawing/2014/main" id="{1C180F92-C9A1-1424-3BA0-A891B031ED74}"/>
              </a:ext>
            </a:extLst>
          </p:cNvPr>
          <p:cNvGraphicFramePr>
            <a:graphicFrameLocks noGrp="1"/>
          </p:cNvGraphicFramePr>
          <p:nvPr>
            <p:ph idx="1"/>
            <p:extLst>
              <p:ext uri="{D42A27DB-BD31-4B8C-83A1-F6EECF244321}">
                <p14:modId xmlns:p14="http://schemas.microsoft.com/office/powerpoint/2010/main" val="173643695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6027628C-D0C0-DD83-A9E8-1D2402A88A5D}"/>
              </a:ext>
            </a:extLst>
          </p:cNvPr>
          <p:cNvSpPr>
            <a:spLocks noGrp="1"/>
          </p:cNvSpPr>
          <p:nvPr>
            <p:ph type="sldNum" sz="quarter" idx="12"/>
          </p:nvPr>
        </p:nvSpPr>
        <p:spPr>
          <a:xfrm>
            <a:off x="10357217" y="5883274"/>
            <a:ext cx="690193" cy="365125"/>
          </a:xfrm>
        </p:spPr>
        <p:txBody>
          <a:bodyPr>
            <a:normAutofit/>
          </a:bodyPr>
          <a:lstStyle/>
          <a:p>
            <a:pPr>
              <a:spcAft>
                <a:spcPts val="600"/>
              </a:spcAft>
            </a:pPr>
            <a:fld id="{6D22F896-40B5-4ADD-8801-0D06FADFA095}" type="slidenum">
              <a:rPr lang="en-US">
                <a:solidFill>
                  <a:schemeClr val="tx1">
                    <a:lumMod val="85000"/>
                    <a:lumOff val="15000"/>
                  </a:schemeClr>
                </a:solidFill>
              </a:rPr>
              <a:pPr>
                <a:spcAft>
                  <a:spcPts val="600"/>
                </a:spcAft>
              </a:pPr>
              <a:t>2</a:t>
            </a:fld>
            <a:endParaRPr lang="en-US">
              <a:solidFill>
                <a:schemeClr val="tx1">
                  <a:lumMod val="85000"/>
                  <a:lumOff val="15000"/>
                </a:schemeClr>
              </a:solidFill>
            </a:endParaRPr>
          </a:p>
        </p:txBody>
      </p:sp>
    </p:spTree>
    <p:extLst>
      <p:ext uri="{BB962C8B-B14F-4D97-AF65-F5344CB8AC3E}">
        <p14:creationId xmlns:p14="http://schemas.microsoft.com/office/powerpoint/2010/main" val="100901156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05393E-77B2-2DCE-0246-925B44B6161B}"/>
              </a:ext>
            </a:extLst>
          </p:cNvPr>
          <p:cNvSpPr>
            <a:spLocks noGrp="1"/>
          </p:cNvSpPr>
          <p:nvPr>
            <p:ph type="title"/>
          </p:nvPr>
        </p:nvSpPr>
        <p:spPr/>
        <p:txBody>
          <a:bodyPr/>
          <a:lstStyle/>
          <a:p>
            <a:r>
              <a:rPr lang="fr-FR" dirty="0"/>
              <a:t>Validation des résultats</a:t>
            </a:r>
          </a:p>
        </p:txBody>
      </p:sp>
      <p:pic>
        <p:nvPicPr>
          <p:cNvPr id="5" name="Espace réservé du contenu 4">
            <a:extLst>
              <a:ext uri="{FF2B5EF4-FFF2-40B4-BE49-F238E27FC236}">
                <a16:creationId xmlns:a16="http://schemas.microsoft.com/office/drawing/2014/main" id="{78EE6383-C709-276D-6BA6-1D8E7F87AF8A}"/>
              </a:ext>
            </a:extLst>
          </p:cNvPr>
          <p:cNvPicPr>
            <a:picLocks noGrp="1" noChangeAspect="1"/>
          </p:cNvPicPr>
          <p:nvPr>
            <p:ph idx="1"/>
          </p:nvPr>
        </p:nvPicPr>
        <p:blipFill>
          <a:blip r:embed="rId2"/>
          <a:stretch>
            <a:fillRect/>
          </a:stretch>
        </p:blipFill>
        <p:spPr>
          <a:xfrm>
            <a:off x="5763106" y="1881428"/>
            <a:ext cx="5642929" cy="3541712"/>
          </a:xfrm>
          <a:prstGeom prst="rect">
            <a:avLst/>
          </a:prstGeom>
        </p:spPr>
      </p:pic>
      <p:sp>
        <p:nvSpPr>
          <p:cNvPr id="4" name="Espace réservé du numéro de diapositive 3">
            <a:extLst>
              <a:ext uri="{FF2B5EF4-FFF2-40B4-BE49-F238E27FC236}">
                <a16:creationId xmlns:a16="http://schemas.microsoft.com/office/drawing/2014/main" id="{E4AB32CF-9C3A-EBDA-E46F-990FB720EA0E}"/>
              </a:ext>
            </a:extLst>
          </p:cNvPr>
          <p:cNvSpPr>
            <a:spLocks noGrp="1"/>
          </p:cNvSpPr>
          <p:nvPr>
            <p:ph type="sldNum" sz="quarter" idx="12"/>
          </p:nvPr>
        </p:nvSpPr>
        <p:spPr/>
        <p:txBody>
          <a:bodyPr/>
          <a:lstStyle/>
          <a:p>
            <a:fld id="{6D22F896-40B5-4ADD-8801-0D06FADFA095}" type="slidenum">
              <a:rPr lang="en-US" smtClean="0"/>
              <a:pPr/>
              <a:t>20</a:t>
            </a:fld>
            <a:endParaRPr lang="en-US" dirty="0"/>
          </a:p>
        </p:txBody>
      </p:sp>
      <p:pic>
        <p:nvPicPr>
          <p:cNvPr id="6" name="Image 5">
            <a:extLst>
              <a:ext uri="{FF2B5EF4-FFF2-40B4-BE49-F238E27FC236}">
                <a16:creationId xmlns:a16="http://schemas.microsoft.com/office/drawing/2014/main" id="{3FB6D4AC-9066-E190-1351-B3623542302E}"/>
              </a:ext>
            </a:extLst>
          </p:cNvPr>
          <p:cNvPicPr>
            <a:picLocks noChangeAspect="1"/>
          </p:cNvPicPr>
          <p:nvPr/>
        </p:nvPicPr>
        <p:blipFill>
          <a:blip r:embed="rId3"/>
          <a:stretch>
            <a:fillRect/>
          </a:stretch>
        </p:blipFill>
        <p:spPr>
          <a:xfrm>
            <a:off x="685800" y="3026243"/>
            <a:ext cx="4905815" cy="1252081"/>
          </a:xfrm>
          <a:prstGeom prst="rect">
            <a:avLst/>
          </a:prstGeom>
        </p:spPr>
      </p:pic>
      <p:pic>
        <p:nvPicPr>
          <p:cNvPr id="7" name="Image 6">
            <a:extLst>
              <a:ext uri="{FF2B5EF4-FFF2-40B4-BE49-F238E27FC236}">
                <a16:creationId xmlns:a16="http://schemas.microsoft.com/office/drawing/2014/main" id="{5D7ABD6D-0B5A-6D95-936C-B767AFA25139}"/>
              </a:ext>
            </a:extLst>
          </p:cNvPr>
          <p:cNvPicPr>
            <a:picLocks noChangeAspect="1"/>
          </p:cNvPicPr>
          <p:nvPr/>
        </p:nvPicPr>
        <p:blipFill>
          <a:blip r:embed="rId4"/>
          <a:stretch>
            <a:fillRect/>
          </a:stretch>
        </p:blipFill>
        <p:spPr>
          <a:xfrm>
            <a:off x="685800" y="2550478"/>
            <a:ext cx="1932796" cy="475765"/>
          </a:xfrm>
          <a:prstGeom prst="rect">
            <a:avLst/>
          </a:prstGeom>
        </p:spPr>
      </p:pic>
    </p:spTree>
    <p:extLst>
      <p:ext uri="{BB962C8B-B14F-4D97-AF65-F5344CB8AC3E}">
        <p14:creationId xmlns:p14="http://schemas.microsoft.com/office/powerpoint/2010/main" val="423621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9" name="Group 18">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0"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1"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2"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5" name="Group 24">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1" name="Group 30">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4"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6"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9" name="Rectangle 38">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EC0F2CD-9B5C-BA8D-DD97-EB0D62A34D4C}"/>
              </a:ext>
            </a:extLst>
          </p:cNvPr>
          <p:cNvSpPr>
            <a:spLocks noGrp="1"/>
          </p:cNvSpPr>
          <p:nvPr>
            <p:ph type="title"/>
          </p:nvPr>
        </p:nvSpPr>
        <p:spPr>
          <a:xfrm>
            <a:off x="1577445" y="1168078"/>
            <a:ext cx="9048219" cy="1092200"/>
          </a:xfrm>
        </p:spPr>
        <p:txBody>
          <a:bodyPr anchor="ctr">
            <a:normAutofit/>
          </a:bodyPr>
          <a:lstStyle/>
          <a:p>
            <a:pPr algn="ctr"/>
            <a:r>
              <a:rPr lang="fr-FR">
                <a:solidFill>
                  <a:srgbClr val="FFFFFF"/>
                </a:solidFill>
              </a:rPr>
              <a:t>Conclusion </a:t>
            </a:r>
          </a:p>
        </p:txBody>
      </p:sp>
      <p:sp>
        <p:nvSpPr>
          <p:cNvPr id="3" name="Espace réservé du contenu 2">
            <a:extLst>
              <a:ext uri="{FF2B5EF4-FFF2-40B4-BE49-F238E27FC236}">
                <a16:creationId xmlns:a16="http://schemas.microsoft.com/office/drawing/2014/main" id="{2307370C-F344-383D-3AA4-664AC8D79570}"/>
              </a:ext>
            </a:extLst>
          </p:cNvPr>
          <p:cNvSpPr>
            <a:spLocks noGrp="1"/>
          </p:cNvSpPr>
          <p:nvPr>
            <p:ph idx="1"/>
          </p:nvPr>
        </p:nvSpPr>
        <p:spPr>
          <a:xfrm>
            <a:off x="1577446" y="2013482"/>
            <a:ext cx="9048218" cy="3803117"/>
          </a:xfrm>
        </p:spPr>
        <p:txBody>
          <a:bodyPr anchor="ctr">
            <a:normAutofit/>
          </a:bodyPr>
          <a:lstStyle/>
          <a:p>
            <a:pPr marL="0" indent="0">
              <a:buNone/>
            </a:pPr>
            <a:r>
              <a:rPr lang="fr-FR" sz="2000" dirty="0">
                <a:solidFill>
                  <a:srgbClr val="FFFFFF"/>
                </a:solidFill>
              </a:rPr>
              <a:t>- Conformément à la demande initiale, nous nous sommes approprié les travaux de l’alternant, et nous avons mis en place les premières briques de traitement en utilisant AWS. L’hébergement des machines se fait via EC2, le stockage par S3 et le calcul par cluster via EMR</a:t>
            </a:r>
          </a:p>
          <a:p>
            <a:pPr marL="0" indent="0">
              <a:buNone/>
            </a:pPr>
            <a:r>
              <a:rPr lang="fr-FR" sz="2000" dirty="0">
                <a:solidFill>
                  <a:srgbClr val="FFFFFF"/>
                </a:solidFill>
              </a:rPr>
              <a:t>- Ce type d’architecture nécessite un budget et de ressources conséquentes, des compétences en data engineering sont aussi requises. </a:t>
            </a:r>
          </a:p>
          <a:p>
            <a:pPr marL="0" indent="0">
              <a:buNone/>
            </a:pPr>
            <a:r>
              <a:rPr lang="fr-FR" sz="2000" dirty="0">
                <a:solidFill>
                  <a:srgbClr val="FFFFFF"/>
                </a:solidFill>
              </a:rPr>
              <a:t>- Je suis à la recherche du sens de ce projet. Il aurait très bien pu faire l’objet d’un TP de fin de cours. Il est dommage de ne pas travailler sur le modèle. Cela est frustrant. </a:t>
            </a:r>
          </a:p>
          <a:p>
            <a:pPr marL="0" indent="0">
              <a:buNone/>
            </a:pPr>
            <a:r>
              <a:rPr lang="fr-FR" sz="2000" dirty="0">
                <a:solidFill>
                  <a:srgbClr val="FFFFFF"/>
                </a:solidFill>
              </a:rPr>
              <a:t>- Cela m’a permis de réaliser que la data architecture n’est pas faite pour moi.</a:t>
            </a:r>
          </a:p>
        </p:txBody>
      </p:sp>
      <p:sp>
        <p:nvSpPr>
          <p:cNvPr id="4" name="Espace réservé du numéro de diapositive 3">
            <a:extLst>
              <a:ext uri="{FF2B5EF4-FFF2-40B4-BE49-F238E27FC236}">
                <a16:creationId xmlns:a16="http://schemas.microsoft.com/office/drawing/2014/main" id="{E65219A5-5B78-0E6B-92A0-D8192436E035}"/>
              </a:ext>
            </a:extLst>
          </p:cNvPr>
          <p:cNvSpPr>
            <a:spLocks noGrp="1"/>
          </p:cNvSpPr>
          <p:nvPr>
            <p:ph type="sldNum" sz="quarter" idx="12"/>
          </p:nvPr>
        </p:nvSpPr>
        <p:spPr>
          <a:xfrm>
            <a:off x="9854575" y="6354522"/>
            <a:ext cx="771089" cy="365125"/>
          </a:xfrm>
        </p:spPr>
        <p:txBody>
          <a:bodyPr>
            <a:normAutofit/>
          </a:bodyPr>
          <a:lstStyle/>
          <a:p>
            <a:pPr>
              <a:spcAft>
                <a:spcPts val="600"/>
              </a:spcAft>
            </a:pPr>
            <a:fld id="{6D22F896-40B5-4ADD-8801-0D06FADFA095}"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4256304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517AAB6-07D0-878A-C961-656F5D5F319B}"/>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b="1"/>
              <a:t>Merci pour votre écoute</a:t>
            </a:r>
          </a:p>
        </p:txBody>
      </p:sp>
      <p:grpSp>
        <p:nvGrpSpPr>
          <p:cNvPr id="68" name="Group 67">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9"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Espace réservé du numéro de diapositive 2">
            <a:extLst>
              <a:ext uri="{FF2B5EF4-FFF2-40B4-BE49-F238E27FC236}">
                <a16:creationId xmlns:a16="http://schemas.microsoft.com/office/drawing/2014/main" id="{1B51795D-C91A-47D5-F503-BE9AA1C659F7}"/>
              </a:ext>
            </a:extLst>
          </p:cNvPr>
          <p:cNvSpPr>
            <a:spLocks noGrp="1"/>
          </p:cNvSpPr>
          <p:nvPr>
            <p:ph type="sldNum" sz="quarter" idx="12"/>
          </p:nvPr>
        </p:nvSpPr>
        <p:spPr>
          <a:xfrm>
            <a:off x="10024533" y="5413248"/>
            <a:ext cx="643467" cy="365125"/>
          </a:xfrm>
        </p:spPr>
        <p:txBody>
          <a:bodyPr vert="horz" lIns="91440" tIns="45720" rIns="91440" bIns="45720" rtlCol="0" anchor="ctr">
            <a:normAutofit/>
          </a:bodyPr>
          <a:lstStyle/>
          <a:p>
            <a:pPr>
              <a:spcAft>
                <a:spcPts val="600"/>
              </a:spcAft>
            </a:pPr>
            <a:fld id="{6D22F896-40B5-4ADD-8801-0D06FADFA095}" type="slidenum">
              <a:rPr lang="en-US" kern="1200" dirty="0">
                <a:solidFill>
                  <a:schemeClr val="tx1">
                    <a:tint val="75000"/>
                  </a:schemeClr>
                </a:solidFill>
                <a:latin typeface="+mn-lt"/>
                <a:ea typeface="+mn-ea"/>
                <a:cs typeface="+mn-cs"/>
              </a:rPr>
              <a:pPr>
                <a:spcAft>
                  <a:spcPts val="600"/>
                </a:spcAft>
              </a:pPr>
              <a:t>22</a:t>
            </a:fld>
            <a:endParaRPr lang="en-US"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2451145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E65BFD0-A656-A6FD-A50B-63772E2B34B1}"/>
              </a:ext>
            </a:extLst>
          </p:cNvPr>
          <p:cNvSpPr txBox="1"/>
          <p:nvPr/>
        </p:nvSpPr>
        <p:spPr>
          <a:xfrm>
            <a:off x="965200" y="2100053"/>
            <a:ext cx="3446339" cy="2606426"/>
          </a:xfrm>
          <a:prstGeom prst="rect">
            <a:avLst/>
          </a:prstGeom>
        </p:spPr>
        <p:txBody>
          <a:bodyPr vert="horz" lIns="91440" tIns="45720" rIns="91440" bIns="45720" rtlCol="0" anchor="t">
            <a:normAutofit/>
          </a:bodyPr>
          <a:lstStyle/>
          <a:p>
            <a:pPr algn="r" defTabSz="429768">
              <a:lnSpc>
                <a:spcPct val="90000"/>
              </a:lnSpc>
              <a:spcBef>
                <a:spcPct val="0"/>
              </a:spcBef>
              <a:spcAft>
                <a:spcPts val="564"/>
              </a:spcAft>
            </a:pPr>
            <a:r>
              <a:rPr lang="en-US" sz="3760" b="1" kern="1200">
                <a:solidFill>
                  <a:srgbClr val="FFFFFF"/>
                </a:solidFill>
                <a:latin typeface="+mj-lt"/>
                <a:ea typeface="+mj-ea"/>
                <a:cs typeface="+mj-cs"/>
              </a:rPr>
              <a:t>INTRODUCTION </a:t>
            </a:r>
            <a:endParaRPr lang="en-US" sz="4000" b="1" kern="1200">
              <a:solidFill>
                <a:srgbClr val="FFFFFF"/>
              </a:solidFill>
              <a:latin typeface="+mj-lt"/>
              <a:ea typeface="+mj-ea"/>
              <a:cs typeface="+mj-cs"/>
            </a:endParaRPr>
          </a:p>
        </p:txBody>
      </p:sp>
      <p:sp>
        <p:nvSpPr>
          <p:cNvPr id="3" name="ZoneTexte 2">
            <a:extLst>
              <a:ext uri="{FF2B5EF4-FFF2-40B4-BE49-F238E27FC236}">
                <a16:creationId xmlns:a16="http://schemas.microsoft.com/office/drawing/2014/main" id="{5025B850-CCED-8BE5-8D9A-1C6A78A74C11}"/>
              </a:ext>
            </a:extLst>
          </p:cNvPr>
          <p:cNvSpPr txBox="1"/>
          <p:nvPr/>
        </p:nvSpPr>
        <p:spPr>
          <a:xfrm>
            <a:off x="4780763" y="898958"/>
            <a:ext cx="6446037" cy="2370521"/>
          </a:xfrm>
          <a:prstGeom prst="rect">
            <a:avLst/>
          </a:prstGeom>
          <a:noFill/>
        </p:spPr>
        <p:txBody>
          <a:bodyPr wrap="square">
            <a:spAutoFit/>
          </a:bodyPr>
          <a:lstStyle/>
          <a:p>
            <a:pPr defTabSz="429768">
              <a:spcAft>
                <a:spcPts val="564"/>
              </a:spcAft>
              <a:defRPr b="1"/>
            </a:pPr>
            <a:r>
              <a:rPr lang="fr-FR" sz="1504" b="1" kern="1200" dirty="0">
                <a:solidFill>
                  <a:schemeClr val="tx1"/>
                </a:solidFill>
                <a:latin typeface="Calibri,Bold"/>
                <a:ea typeface="+mn-ea"/>
                <a:cs typeface="+mn-cs"/>
              </a:rPr>
              <a:t>Rappel de la problématique : </a:t>
            </a:r>
          </a:p>
          <a:p>
            <a:pPr algn="just"/>
            <a:r>
              <a:rPr lang="fr-FR" sz="1600" b="0" i="0" u="none" strike="noStrike" dirty="0">
                <a:solidFill>
                  <a:srgbClr val="271A38"/>
                </a:solidFill>
                <a:effectLst/>
                <a:latin typeface="Inter"/>
              </a:rPr>
              <a:t>La start-up fruit se faire connaître en mettant à disposition du grand public une application mobile permettant aux utilisateurs de prendre en photo un fruit et d'obtenir des informations sur ce fruit.</a:t>
            </a:r>
          </a:p>
          <a:p>
            <a:pPr algn="just"/>
            <a:r>
              <a:rPr lang="fr-FR" sz="1600" b="0" i="0" u="none" strike="noStrike" dirty="0">
                <a:solidFill>
                  <a:srgbClr val="271A38"/>
                </a:solidFill>
                <a:effectLst/>
                <a:latin typeface="Inter"/>
              </a:rPr>
              <a:t>Cette application permettra de mettre en place un moteur de classification des images de fruits et le développement de l’application mobile permettra de construire une première version de l'architecture Big Data nécessaire.</a:t>
            </a:r>
          </a:p>
          <a:p>
            <a:br>
              <a:rPr lang="fr-FR" sz="1600" dirty="0"/>
            </a:br>
            <a:endParaRPr lang="fr-FR" sz="1600" b="0" i="0" u="none" strike="noStrike" dirty="0">
              <a:solidFill>
                <a:srgbClr val="271A38"/>
              </a:solidFill>
              <a:effectLst/>
              <a:latin typeface="Inter"/>
            </a:endParaRPr>
          </a:p>
        </p:txBody>
      </p:sp>
      <p:sp>
        <p:nvSpPr>
          <p:cNvPr id="2" name="Espace réservé du numéro de diapositive 1">
            <a:extLst>
              <a:ext uri="{FF2B5EF4-FFF2-40B4-BE49-F238E27FC236}">
                <a16:creationId xmlns:a16="http://schemas.microsoft.com/office/drawing/2014/main" id="{2C3D60B1-637A-5C87-19BF-9AC9B6F3281E}"/>
              </a:ext>
            </a:extLst>
          </p:cNvPr>
          <p:cNvSpPr>
            <a:spLocks noGrp="1"/>
          </p:cNvSpPr>
          <p:nvPr>
            <p:ph type="sldNum" sz="quarter" idx="12"/>
          </p:nvPr>
        </p:nvSpPr>
        <p:spPr>
          <a:xfrm>
            <a:off x="10498082" y="4876704"/>
            <a:ext cx="728718" cy="345062"/>
          </a:xfrm>
        </p:spPr>
        <p:txBody>
          <a:bodyPr/>
          <a:lstStyle/>
          <a:p>
            <a:pPr defTabSz="429768">
              <a:spcAft>
                <a:spcPts val="600"/>
              </a:spcAft>
            </a:pPr>
            <a:fld id="{6D22F896-40B5-4ADD-8801-0D06FADFA095}" type="slidenum">
              <a:rPr lang="en-US" sz="987" kern="1200">
                <a:solidFill>
                  <a:schemeClr val="tx1">
                    <a:tint val="75000"/>
                  </a:schemeClr>
                </a:solidFill>
                <a:latin typeface="+mn-lt"/>
                <a:ea typeface="+mn-ea"/>
                <a:cs typeface="+mn-cs"/>
              </a:rPr>
              <a:pPr defTabSz="429768">
                <a:spcAft>
                  <a:spcPts val="600"/>
                </a:spcAft>
              </a:pPr>
              <a:t>3</a:t>
            </a:fld>
            <a:endParaRPr lang="en-US"/>
          </a:p>
        </p:txBody>
      </p:sp>
      <p:graphicFrame>
        <p:nvGraphicFramePr>
          <p:cNvPr id="8" name="ZoneTexte 3">
            <a:extLst>
              <a:ext uri="{FF2B5EF4-FFF2-40B4-BE49-F238E27FC236}">
                <a16:creationId xmlns:a16="http://schemas.microsoft.com/office/drawing/2014/main" id="{5778BD40-6579-1178-04DB-AEC8EFA1C816}"/>
              </a:ext>
            </a:extLst>
          </p:cNvPr>
          <p:cNvGraphicFramePr/>
          <p:nvPr>
            <p:extLst>
              <p:ext uri="{D42A27DB-BD31-4B8C-83A1-F6EECF244321}">
                <p14:modId xmlns:p14="http://schemas.microsoft.com/office/powerpoint/2010/main" val="4008646816"/>
              </p:ext>
            </p:extLst>
          </p:nvPr>
        </p:nvGraphicFramePr>
        <p:xfrm>
          <a:off x="891628" y="3259442"/>
          <a:ext cx="10060152" cy="3234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416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1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re 1">
            <a:extLst>
              <a:ext uri="{FF2B5EF4-FFF2-40B4-BE49-F238E27FC236}">
                <a16:creationId xmlns:a16="http://schemas.microsoft.com/office/drawing/2014/main" id="{B8CA1747-C1A9-77E9-AB8A-ABB0F10985E4}"/>
              </a:ext>
            </a:extLst>
          </p:cNvPr>
          <p:cNvSpPr>
            <a:spLocks noGrp="1"/>
          </p:cNvSpPr>
          <p:nvPr>
            <p:ph type="title"/>
          </p:nvPr>
        </p:nvSpPr>
        <p:spPr>
          <a:xfrm>
            <a:off x="4452687" y="-1589"/>
            <a:ext cx="7287292" cy="922945"/>
          </a:xfrm>
        </p:spPr>
        <p:txBody>
          <a:bodyPr vert="horz" lIns="91440" tIns="45720" rIns="91440" bIns="45720" rtlCol="0" anchor="ctr">
            <a:normAutofit/>
          </a:bodyPr>
          <a:lstStyle/>
          <a:p>
            <a:r>
              <a:rPr lang="en-US" dirty="0"/>
              <a:t>PRESENTATION  du jeu de </a:t>
            </a:r>
            <a:r>
              <a:rPr lang="en-US" dirty="0" err="1"/>
              <a:t>données</a:t>
            </a:r>
            <a:endParaRPr lang="en-US" dirty="0"/>
          </a:p>
        </p:txBody>
      </p:sp>
      <p:pic>
        <p:nvPicPr>
          <p:cNvPr id="75" name="Picture 8" descr="Légumes et fruits en rangée">
            <a:extLst>
              <a:ext uri="{FF2B5EF4-FFF2-40B4-BE49-F238E27FC236}">
                <a16:creationId xmlns:a16="http://schemas.microsoft.com/office/drawing/2014/main" id="{2EB68A5E-AB71-6D98-0774-A69EFFB84CA4}"/>
              </a:ext>
            </a:extLst>
          </p:cNvPr>
          <p:cNvPicPr>
            <a:picLocks noChangeAspect="1"/>
          </p:cNvPicPr>
          <p:nvPr/>
        </p:nvPicPr>
        <p:blipFill rotWithShape="1">
          <a:blip r:embed="rId4"/>
          <a:srcRect l="15598" r="39282" b="-1"/>
          <a:stretch/>
        </p:blipFill>
        <p:spPr>
          <a:xfrm>
            <a:off x="-5597" y="10"/>
            <a:ext cx="3751429" cy="6857990"/>
          </a:xfrm>
          <a:prstGeom prst="rect">
            <a:avLst/>
          </a:prstGeom>
        </p:spPr>
      </p:pic>
      <p:grpSp>
        <p:nvGrpSpPr>
          <p:cNvPr id="76" name="Group 1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8" name="Rectangle 1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Rectangle 2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Rectangle 4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Rectangle 5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Espace réservé du numéro de diapositive 2">
            <a:extLst>
              <a:ext uri="{FF2B5EF4-FFF2-40B4-BE49-F238E27FC236}">
                <a16:creationId xmlns:a16="http://schemas.microsoft.com/office/drawing/2014/main" id="{D28690A0-3695-A581-50D8-D7A5B11E3B0A}"/>
              </a:ext>
            </a:extLst>
          </p:cNvPr>
          <p:cNvSpPr>
            <a:spLocks noGrp="1"/>
          </p:cNvSpPr>
          <p:nvPr>
            <p:ph type="sldNum" sz="quarter" idx="12"/>
          </p:nvPr>
        </p:nvSpPr>
        <p:spPr>
          <a:xfrm>
            <a:off x="10276321" y="5883274"/>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4</a:t>
            </a:fld>
            <a:endParaRPr lang="en-US"/>
          </a:p>
        </p:txBody>
      </p:sp>
      <p:sp>
        <p:nvSpPr>
          <p:cNvPr id="10" name="ZoneTexte 9">
            <a:extLst>
              <a:ext uri="{FF2B5EF4-FFF2-40B4-BE49-F238E27FC236}">
                <a16:creationId xmlns:a16="http://schemas.microsoft.com/office/drawing/2014/main" id="{74AF64EC-5413-0C30-99F3-6B3469B560C6}"/>
              </a:ext>
            </a:extLst>
          </p:cNvPr>
          <p:cNvSpPr txBox="1"/>
          <p:nvPr/>
        </p:nvSpPr>
        <p:spPr>
          <a:xfrm>
            <a:off x="4452686" y="980137"/>
            <a:ext cx="7434513" cy="989502"/>
          </a:xfrm>
          <a:prstGeom prst="rect">
            <a:avLst/>
          </a:prstGeom>
          <a:noFill/>
        </p:spPr>
        <p:txBody>
          <a:bodyPr wrap="square">
            <a:spAutoFit/>
          </a:bodyPr>
          <a:lstStyle/>
          <a:p>
            <a:pPr indent="-228600" algn="just" defTabSz="914400">
              <a:lnSpc>
                <a:spcPct val="110000"/>
              </a:lnSpc>
              <a:spcAft>
                <a:spcPts val="600"/>
              </a:spcAft>
              <a:buSzPct val="125000"/>
              <a:buFont typeface="Arial" panose="020B0604020202020204" pitchFamily="34" charset="0"/>
              <a:buChar char="•"/>
            </a:pPr>
            <a:r>
              <a:rPr lang="en-US" dirty="0"/>
              <a:t>L</a:t>
            </a:r>
            <a:r>
              <a:rPr lang="en-US" sz="1800" b="0" i="0" u="none" strike="noStrike" dirty="0">
                <a:effectLst/>
              </a:rPr>
              <a:t>e jeu de </a:t>
            </a:r>
            <a:r>
              <a:rPr lang="en-US" sz="1800" b="0" i="0" u="none" strike="noStrike" dirty="0" err="1">
                <a:effectLst/>
              </a:rPr>
              <a:t>données</a:t>
            </a:r>
            <a:r>
              <a:rPr lang="en-US" sz="1800" b="0" i="0" u="none" strike="noStrike" dirty="0">
                <a:effectLst/>
              </a:rPr>
              <a:t> </a:t>
            </a:r>
            <a:r>
              <a:rPr lang="en-US" sz="1800" b="0" i="0" u="none" strike="noStrike" dirty="0" err="1">
                <a:effectLst/>
              </a:rPr>
              <a:t>est</a:t>
            </a:r>
            <a:r>
              <a:rPr lang="en-US" sz="1800" b="0" i="0" u="none" strike="noStrike" dirty="0">
                <a:effectLst/>
              </a:rPr>
              <a:t> </a:t>
            </a:r>
            <a:r>
              <a:rPr lang="en-US" sz="1800" b="0" i="0" u="none" strike="noStrike" dirty="0" err="1">
                <a:effectLst/>
              </a:rPr>
              <a:t>une</a:t>
            </a:r>
            <a:r>
              <a:rPr lang="en-US" sz="1800" b="0" i="0" u="none" strike="noStrike" dirty="0">
                <a:effectLst/>
              </a:rPr>
              <a:t> collection </a:t>
            </a:r>
            <a:r>
              <a:rPr lang="en-US" sz="1800" b="0" i="0" u="none" strike="noStrike" dirty="0" err="1">
                <a:effectLst/>
              </a:rPr>
              <a:t>d'images</a:t>
            </a:r>
            <a:r>
              <a:rPr lang="en-US" sz="1800" b="0" i="0" u="none" strike="noStrike" dirty="0">
                <a:effectLst/>
              </a:rPr>
              <a:t> </a:t>
            </a:r>
            <a:r>
              <a:rPr lang="en-US" sz="1800" b="0" i="0" u="none" strike="noStrike" dirty="0" err="1">
                <a:effectLst/>
              </a:rPr>
              <a:t>composée</a:t>
            </a:r>
            <a:r>
              <a:rPr lang="en-US" sz="1800" b="0" i="0" u="none" strike="noStrike" dirty="0">
                <a:effectLst/>
              </a:rPr>
              <a:t> de 90483 images de fruits et de </a:t>
            </a:r>
            <a:r>
              <a:rPr lang="en-US" sz="1800" b="0" i="0" u="none" strike="noStrike" dirty="0" err="1">
                <a:effectLst/>
              </a:rPr>
              <a:t>légumes</a:t>
            </a:r>
            <a:r>
              <a:rPr lang="en-US" sz="1800" b="0" i="0" u="none" strike="noStrike" dirty="0">
                <a:effectLst/>
              </a:rPr>
              <a:t>, </a:t>
            </a:r>
            <a:r>
              <a:rPr lang="en-US" sz="1800" b="0" i="0" u="none" strike="noStrike" dirty="0" err="1">
                <a:effectLst/>
              </a:rPr>
              <a:t>réparties</a:t>
            </a:r>
            <a:r>
              <a:rPr lang="en-US" sz="1800" b="0" i="0" u="none" strike="noStrike" dirty="0">
                <a:effectLst/>
              </a:rPr>
              <a:t> </a:t>
            </a:r>
            <a:r>
              <a:rPr lang="en-US" sz="1800" b="0" i="0" u="none" strike="noStrike" dirty="0" err="1">
                <a:effectLst/>
              </a:rPr>
              <a:t>en</a:t>
            </a:r>
            <a:r>
              <a:rPr lang="en-US" sz="1800" b="0" i="0" u="none" strike="noStrike" dirty="0">
                <a:effectLst/>
              </a:rPr>
              <a:t> un ensemble </a:t>
            </a:r>
            <a:r>
              <a:rPr lang="en-US" sz="1800" b="0" i="0" u="none" strike="noStrike" dirty="0" err="1">
                <a:effectLst/>
              </a:rPr>
              <a:t>d'entraînement</a:t>
            </a:r>
            <a:r>
              <a:rPr lang="en-US" sz="1800" b="0" i="0" u="none" strike="noStrike" dirty="0">
                <a:effectLst/>
              </a:rPr>
              <a:t> et un ensemble de test. </a:t>
            </a:r>
            <a:r>
              <a:rPr lang="en-US" sz="1800" b="0" i="0" u="none" strike="noStrike" dirty="0" err="1">
                <a:effectLst/>
              </a:rPr>
              <a:t>Chaque</a:t>
            </a:r>
            <a:r>
              <a:rPr lang="en-US" sz="1800" b="0" i="0" u="none" strike="noStrike" dirty="0">
                <a:effectLst/>
              </a:rPr>
              <a:t> image </a:t>
            </a:r>
            <a:r>
              <a:rPr lang="en-US" sz="1800" b="0" i="0" u="none" strike="noStrike" dirty="0" err="1">
                <a:effectLst/>
              </a:rPr>
              <a:t>contient</a:t>
            </a:r>
            <a:r>
              <a:rPr lang="en-US" sz="1800" b="0" i="0" u="none" strike="noStrike" dirty="0">
                <a:effectLst/>
              </a:rPr>
              <a:t> un </a:t>
            </a:r>
            <a:r>
              <a:rPr lang="en-US" sz="1800" b="0" i="0" u="none" strike="noStrike" dirty="0" err="1">
                <a:effectLst/>
              </a:rPr>
              <a:t>seul</a:t>
            </a:r>
            <a:r>
              <a:rPr lang="en-US" sz="1800" b="0" i="0" u="none" strike="noStrike" dirty="0">
                <a:effectLst/>
              </a:rPr>
              <a:t> fruit </a:t>
            </a:r>
            <a:r>
              <a:rPr lang="en-US" sz="1800" b="0" i="0" u="none" strike="noStrike" dirty="0" err="1">
                <a:effectLst/>
              </a:rPr>
              <a:t>ou</a:t>
            </a:r>
            <a:r>
              <a:rPr lang="en-US" sz="1800" b="0" i="0" u="none" strike="noStrike" dirty="0">
                <a:effectLst/>
              </a:rPr>
              <a:t> </a:t>
            </a:r>
            <a:r>
              <a:rPr lang="en-US" sz="1800" b="0" i="0" u="none" strike="noStrike" dirty="0" err="1">
                <a:effectLst/>
              </a:rPr>
              <a:t>légume</a:t>
            </a:r>
            <a:r>
              <a:rPr lang="en-US" sz="1800" b="0" i="0" u="none" strike="noStrike" dirty="0">
                <a:effectLst/>
              </a:rPr>
              <a:t>. </a:t>
            </a:r>
          </a:p>
        </p:txBody>
      </p:sp>
      <p:graphicFrame>
        <p:nvGraphicFramePr>
          <p:cNvPr id="78" name="ZoneTexte 6">
            <a:extLst>
              <a:ext uri="{FF2B5EF4-FFF2-40B4-BE49-F238E27FC236}">
                <a16:creationId xmlns:a16="http://schemas.microsoft.com/office/drawing/2014/main" id="{A5323A5D-7416-A591-37B6-A46E1CBAEF1F}"/>
              </a:ext>
            </a:extLst>
          </p:cNvPr>
          <p:cNvGraphicFramePr/>
          <p:nvPr>
            <p:extLst>
              <p:ext uri="{D42A27DB-BD31-4B8C-83A1-F6EECF244321}">
                <p14:modId xmlns:p14="http://schemas.microsoft.com/office/powerpoint/2010/main" val="2766911617"/>
              </p:ext>
            </p:extLst>
          </p:nvPr>
        </p:nvGraphicFramePr>
        <p:xfrm>
          <a:off x="4856074" y="1426368"/>
          <a:ext cx="6627729" cy="41322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ZoneTexte 10">
            <a:extLst>
              <a:ext uri="{FF2B5EF4-FFF2-40B4-BE49-F238E27FC236}">
                <a16:creationId xmlns:a16="http://schemas.microsoft.com/office/drawing/2014/main" id="{E5ECCEC3-792A-7755-D67E-72CC7B4DC620}"/>
              </a:ext>
            </a:extLst>
          </p:cNvPr>
          <p:cNvSpPr txBox="1"/>
          <p:nvPr/>
        </p:nvSpPr>
        <p:spPr>
          <a:xfrm>
            <a:off x="4452681" y="5041900"/>
            <a:ext cx="7434513" cy="684803"/>
          </a:xfrm>
          <a:prstGeom prst="rect">
            <a:avLst/>
          </a:prstGeom>
          <a:noFill/>
        </p:spPr>
        <p:txBody>
          <a:bodyPr wrap="square">
            <a:spAutoFit/>
          </a:bodyPr>
          <a:lstStyle/>
          <a:p>
            <a:pPr indent="-228600" algn="just" defTabSz="914400">
              <a:lnSpc>
                <a:spcPct val="110000"/>
              </a:lnSpc>
              <a:spcAft>
                <a:spcPts val="600"/>
              </a:spcAft>
              <a:buSzPct val="125000"/>
              <a:buFont typeface="Arial" panose="020B0604020202020204" pitchFamily="34" charset="0"/>
              <a:buChar char="•"/>
            </a:pPr>
            <a:r>
              <a:rPr lang="en-US" sz="1800" b="0" i="0" u="none" strike="noStrike" dirty="0">
                <a:effectLst/>
              </a:rPr>
              <a:t>Un notebook </a:t>
            </a:r>
            <a:r>
              <a:rPr lang="en-US" sz="1800" b="0" i="0" u="none" strike="noStrike" dirty="0" err="1">
                <a:effectLst/>
              </a:rPr>
              <a:t>developpé</a:t>
            </a:r>
            <a:r>
              <a:rPr lang="en-US" sz="1800" b="0" i="0" u="none" strike="noStrike" dirty="0">
                <a:effectLst/>
              </a:rPr>
              <a:t> par un alternant </a:t>
            </a:r>
            <a:r>
              <a:rPr lang="fr-FR" dirty="0"/>
              <a:t>servant de point de départ pour construire une partie de la chaîne de traitement des données.</a:t>
            </a:r>
            <a:endParaRPr lang="en-US" dirty="0"/>
          </a:p>
        </p:txBody>
      </p:sp>
    </p:spTree>
    <p:extLst>
      <p:ext uri="{BB962C8B-B14F-4D97-AF65-F5344CB8AC3E}">
        <p14:creationId xmlns:p14="http://schemas.microsoft.com/office/powerpoint/2010/main" val="109353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FF85C-753D-8CDA-C1FC-E357D3AA4D11}"/>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b="1">
                <a:effectLst/>
              </a:rPr>
              <a:t>Présentation de la big DATA </a:t>
            </a:r>
            <a:endParaRPr lang="en-US"/>
          </a:p>
        </p:txBody>
      </p:sp>
      <p:pic>
        <p:nvPicPr>
          <p:cNvPr id="13" name="Image 12" descr="Une image contenant texte, Police, capture d’écran, nombre&#10;&#10;Description générée automatiquement">
            <a:extLst>
              <a:ext uri="{FF2B5EF4-FFF2-40B4-BE49-F238E27FC236}">
                <a16:creationId xmlns:a16="http://schemas.microsoft.com/office/drawing/2014/main" id="{95D6EE68-6166-25AA-BC0A-36E54E683630}"/>
              </a:ext>
            </a:extLst>
          </p:cNvPr>
          <p:cNvPicPr>
            <a:picLocks noChangeAspect="1"/>
          </p:cNvPicPr>
          <p:nvPr/>
        </p:nvPicPr>
        <p:blipFill>
          <a:blip r:embed="rId3"/>
          <a:stretch>
            <a:fillRect/>
          </a:stretch>
        </p:blipFill>
        <p:spPr>
          <a:xfrm>
            <a:off x="1141411" y="3215419"/>
            <a:ext cx="4689234" cy="161778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hreePt" dir="t"/>
          </a:scene3d>
          <a:sp3d>
            <a:bevelT/>
          </a:sp3d>
        </p:spPr>
      </p:pic>
      <p:sp>
        <p:nvSpPr>
          <p:cNvPr id="7" name="ZoneTexte 6">
            <a:extLst>
              <a:ext uri="{FF2B5EF4-FFF2-40B4-BE49-F238E27FC236}">
                <a16:creationId xmlns:a16="http://schemas.microsoft.com/office/drawing/2014/main" id="{6B02DE79-29D8-DBC2-30E1-8AAD05F51AA7}"/>
              </a:ext>
            </a:extLst>
          </p:cNvPr>
          <p:cNvSpPr txBox="1"/>
          <p:nvPr/>
        </p:nvSpPr>
        <p:spPr>
          <a:xfrm>
            <a:off x="6336727" y="2249487"/>
            <a:ext cx="4710683"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b="0" i="0" u="none" strike="noStrike" dirty="0">
                <a:effectLst/>
              </a:rPr>
              <a:t>La "Big Data" fait </a:t>
            </a:r>
            <a:r>
              <a:rPr lang="en-US" b="0" i="0" u="none" strike="noStrike" dirty="0" err="1">
                <a:effectLst/>
              </a:rPr>
              <a:t>référence</a:t>
            </a:r>
            <a:r>
              <a:rPr lang="en-US" b="0" i="0" u="none" strike="noStrike" dirty="0">
                <a:effectLst/>
              </a:rPr>
              <a:t> </a:t>
            </a:r>
            <a:r>
              <a:rPr lang="en-US" b="0" i="0" u="none" strike="noStrike" dirty="0" err="1">
                <a:effectLst/>
              </a:rPr>
              <a:t>à</a:t>
            </a:r>
            <a:r>
              <a:rPr lang="en-US" b="0" i="0" u="none" strike="noStrike" dirty="0">
                <a:effectLst/>
              </a:rPr>
              <a:t> </a:t>
            </a:r>
            <a:r>
              <a:rPr lang="en-US" b="0" i="0" u="none" strike="noStrike" dirty="0" err="1">
                <a:effectLst/>
              </a:rPr>
              <a:t>d'immenses</a:t>
            </a:r>
            <a:r>
              <a:rPr lang="en-US" b="0" i="0" u="none" strike="noStrike" dirty="0">
                <a:effectLst/>
              </a:rPr>
              <a:t> volumes de </a:t>
            </a:r>
            <a:r>
              <a:rPr lang="en-US" b="0" i="0" u="none" strike="noStrike" dirty="0" err="1">
                <a:effectLst/>
              </a:rPr>
              <a:t>données</a:t>
            </a:r>
            <a:r>
              <a:rPr lang="en-US" b="0" i="0" u="none" strike="noStrike" dirty="0">
                <a:effectLst/>
              </a:rPr>
              <a:t>, </a:t>
            </a:r>
            <a:r>
              <a:rPr lang="en-US" b="0" i="0" u="none" strike="noStrike" dirty="0" err="1">
                <a:effectLst/>
              </a:rPr>
              <a:t>structurées</a:t>
            </a:r>
            <a:r>
              <a:rPr lang="en-US" b="0" i="0" u="none" strike="noStrike" dirty="0">
                <a:effectLst/>
              </a:rPr>
              <a:t> </a:t>
            </a:r>
            <a:r>
              <a:rPr lang="en-US" b="0" i="0" u="none" strike="noStrike" dirty="0" err="1">
                <a:effectLst/>
              </a:rPr>
              <a:t>ou</a:t>
            </a:r>
            <a:r>
              <a:rPr lang="en-US" b="0" i="0" u="none" strike="noStrike" dirty="0">
                <a:effectLst/>
              </a:rPr>
              <a:t> non </a:t>
            </a:r>
            <a:r>
              <a:rPr lang="en-US" b="0" i="0" u="none" strike="noStrike" dirty="0" err="1">
                <a:effectLst/>
              </a:rPr>
              <a:t>structurées</a:t>
            </a:r>
            <a:r>
              <a:rPr lang="en-US" b="0" i="0" u="none" strike="noStrike" dirty="0">
                <a:effectLst/>
              </a:rPr>
              <a:t>, qui </a:t>
            </a:r>
            <a:r>
              <a:rPr lang="en-US" b="0" i="0" u="none" strike="noStrike" dirty="0" err="1">
                <a:effectLst/>
              </a:rPr>
              <a:t>sont</a:t>
            </a:r>
            <a:r>
              <a:rPr lang="en-US" b="0" i="0" u="none" strike="noStrike" dirty="0">
                <a:effectLst/>
              </a:rPr>
              <a:t> </a:t>
            </a:r>
            <a:r>
              <a:rPr lang="en-US" b="0" i="0" u="none" strike="noStrike" dirty="0" err="1">
                <a:effectLst/>
              </a:rPr>
              <a:t>si</a:t>
            </a:r>
            <a:r>
              <a:rPr lang="en-US" b="0" i="0" u="none" strike="noStrike" dirty="0">
                <a:effectLst/>
              </a:rPr>
              <a:t> </a:t>
            </a:r>
            <a:r>
              <a:rPr lang="en-US" b="0" i="0" u="none" strike="noStrike" dirty="0" err="1">
                <a:effectLst/>
              </a:rPr>
              <a:t>volumineuses</a:t>
            </a:r>
            <a:r>
              <a:rPr lang="en-US" b="0" i="0" u="none" strike="noStrike" dirty="0">
                <a:effectLst/>
              </a:rPr>
              <a:t> </a:t>
            </a:r>
            <a:r>
              <a:rPr lang="en-US" b="0" i="0" u="none" strike="noStrike" dirty="0" err="1">
                <a:effectLst/>
              </a:rPr>
              <a:t>qu'elles</a:t>
            </a:r>
            <a:r>
              <a:rPr lang="en-US" b="0" i="0" u="none" strike="noStrike" dirty="0">
                <a:effectLst/>
              </a:rPr>
              <a:t> </a:t>
            </a:r>
            <a:r>
              <a:rPr lang="en-US" b="0" i="0" u="none" strike="noStrike" dirty="0" err="1">
                <a:effectLst/>
              </a:rPr>
              <a:t>nécessitent</a:t>
            </a:r>
            <a:r>
              <a:rPr lang="en-US" b="0" i="0" u="none" strike="noStrike" dirty="0">
                <a:effectLst/>
              </a:rPr>
              <a:t> des technologies et des </a:t>
            </a:r>
            <a:r>
              <a:rPr lang="en-US" b="0" i="0" u="none" strike="noStrike" dirty="0" err="1">
                <a:effectLst/>
              </a:rPr>
              <a:t>méthodes</a:t>
            </a:r>
            <a:r>
              <a:rPr lang="en-US" b="0" i="0" u="none" strike="noStrike" dirty="0">
                <a:effectLst/>
              </a:rPr>
              <a:t> </a:t>
            </a:r>
            <a:r>
              <a:rPr lang="en-US" b="0" i="0" u="none" strike="noStrike" dirty="0" err="1">
                <a:effectLst/>
              </a:rPr>
              <a:t>avancées</a:t>
            </a:r>
            <a:r>
              <a:rPr lang="en-US" b="0" i="0" u="none" strike="noStrike" dirty="0">
                <a:effectLst/>
              </a:rPr>
              <a:t> pour </a:t>
            </a:r>
            <a:r>
              <a:rPr lang="en-US" b="0" i="0" u="none" strike="noStrike" dirty="0" err="1">
                <a:effectLst/>
              </a:rPr>
              <a:t>leur</a:t>
            </a:r>
            <a:r>
              <a:rPr lang="en-US" b="0" i="0" u="none" strike="noStrike" dirty="0">
                <a:effectLst/>
              </a:rPr>
              <a:t> capture, </a:t>
            </a:r>
            <a:r>
              <a:rPr lang="en-US" b="0" i="0" u="none" strike="noStrike" dirty="0" err="1">
                <a:effectLst/>
              </a:rPr>
              <a:t>leur</a:t>
            </a:r>
            <a:r>
              <a:rPr lang="en-US" b="0" i="0" u="none" strike="noStrike" dirty="0">
                <a:effectLst/>
              </a:rPr>
              <a:t> stockage, </a:t>
            </a:r>
            <a:r>
              <a:rPr lang="en-US" b="0" i="0" u="none" strike="noStrike" dirty="0" err="1">
                <a:effectLst/>
              </a:rPr>
              <a:t>leur</a:t>
            </a:r>
            <a:r>
              <a:rPr lang="en-US" b="0" i="0" u="none" strike="noStrike" dirty="0">
                <a:effectLst/>
              </a:rPr>
              <a:t> </a:t>
            </a:r>
            <a:r>
              <a:rPr lang="en-US" b="0" i="0" u="none" strike="noStrike" dirty="0" err="1">
                <a:effectLst/>
              </a:rPr>
              <a:t>organisation</a:t>
            </a:r>
            <a:r>
              <a:rPr lang="en-US" b="0" i="0" u="none" strike="noStrike" dirty="0">
                <a:effectLst/>
              </a:rPr>
              <a:t>, et </a:t>
            </a:r>
            <a:r>
              <a:rPr lang="en-US" b="0" i="0" u="none" strike="noStrike" dirty="0" err="1">
                <a:effectLst/>
              </a:rPr>
              <a:t>leur</a:t>
            </a:r>
            <a:r>
              <a:rPr lang="en-US" b="0" i="0" u="none" strike="noStrike" dirty="0">
                <a:effectLst/>
              </a:rPr>
              <a:t> </a:t>
            </a:r>
            <a:r>
              <a:rPr lang="en-US" b="0" i="0" u="none" strike="noStrike" dirty="0" err="1">
                <a:effectLst/>
              </a:rPr>
              <a:t>analyse</a:t>
            </a:r>
            <a:r>
              <a:rPr lang="en-US" b="0" i="0" u="none" strike="noStrike" dirty="0">
                <a:effectLst/>
              </a:rPr>
              <a:t>. </a:t>
            </a:r>
            <a:r>
              <a:rPr lang="en-US" b="0" i="0" u="none" strike="noStrike" dirty="0" err="1">
                <a:effectLst/>
              </a:rPr>
              <a:t>L'objectif</a:t>
            </a:r>
            <a:r>
              <a:rPr lang="en-US" b="0" i="0" u="none" strike="noStrike" dirty="0">
                <a:effectLst/>
              </a:rPr>
              <a:t> principal </a:t>
            </a:r>
            <a:r>
              <a:rPr lang="en-US" dirty="0"/>
              <a:t>de la</a:t>
            </a:r>
            <a:r>
              <a:rPr lang="en-US" b="0" i="0" u="none" strike="noStrike" dirty="0">
                <a:effectLst/>
              </a:rPr>
              <a:t> Big Data </a:t>
            </a:r>
            <a:r>
              <a:rPr lang="en-US" b="0" i="0" u="none" strike="noStrike" dirty="0" err="1">
                <a:effectLst/>
              </a:rPr>
              <a:t>est</a:t>
            </a:r>
            <a:r>
              <a:rPr lang="en-US" b="0" i="0" u="none" strike="noStrike" dirty="0">
                <a:effectLst/>
              </a:rPr>
              <a:t> de </a:t>
            </a:r>
            <a:r>
              <a:rPr lang="en-US" b="0" i="0" u="none" strike="noStrike" dirty="0" err="1">
                <a:effectLst/>
              </a:rPr>
              <a:t>dégager</a:t>
            </a:r>
            <a:r>
              <a:rPr lang="en-US" b="0" i="0" u="none" strike="noStrike" dirty="0">
                <a:effectLst/>
              </a:rPr>
              <a:t> des tendances, des </a:t>
            </a:r>
            <a:r>
              <a:rPr lang="en-US" b="0" i="0" u="none" strike="noStrike" dirty="0" err="1">
                <a:effectLst/>
              </a:rPr>
              <a:t>schémas</a:t>
            </a:r>
            <a:r>
              <a:rPr lang="en-US" b="0" i="0" u="none" strike="noStrike" dirty="0">
                <a:effectLst/>
              </a:rPr>
              <a:t> et des </a:t>
            </a:r>
            <a:r>
              <a:rPr lang="en-US" b="0" i="0" u="none" strike="noStrike" dirty="0" err="1">
                <a:effectLst/>
              </a:rPr>
              <a:t>informations</a:t>
            </a:r>
            <a:r>
              <a:rPr lang="en-US" b="0" i="0" u="none" strike="noStrike" dirty="0">
                <a:effectLst/>
              </a:rPr>
              <a:t>, </a:t>
            </a:r>
            <a:r>
              <a:rPr lang="en-US" b="0" i="0" u="none" strike="noStrike" dirty="0" err="1">
                <a:effectLst/>
              </a:rPr>
              <a:t>permettant</a:t>
            </a:r>
            <a:r>
              <a:rPr lang="en-US" b="0" i="0" u="none" strike="noStrike" dirty="0">
                <a:effectLst/>
              </a:rPr>
              <a:t> </a:t>
            </a:r>
            <a:r>
              <a:rPr lang="en-US" b="0" i="0" u="none" strike="noStrike" dirty="0" err="1">
                <a:effectLst/>
              </a:rPr>
              <a:t>d'optimiser</a:t>
            </a:r>
            <a:r>
              <a:rPr lang="en-US" b="0" i="0" u="none" strike="noStrike" dirty="0">
                <a:effectLst/>
              </a:rPr>
              <a:t> la </a:t>
            </a:r>
            <a:r>
              <a:rPr lang="en-US" b="0" i="0" u="none" strike="noStrike" dirty="0" err="1">
                <a:effectLst/>
              </a:rPr>
              <a:t>prise</a:t>
            </a:r>
            <a:r>
              <a:rPr lang="en-US" b="0" i="0" u="none" strike="noStrike" dirty="0">
                <a:effectLst/>
              </a:rPr>
              <a:t> de </a:t>
            </a:r>
            <a:r>
              <a:rPr lang="en-US" b="0" i="0" u="none" strike="noStrike" dirty="0" err="1">
                <a:effectLst/>
              </a:rPr>
              <a:t>décisions</a:t>
            </a:r>
            <a:r>
              <a:rPr lang="en-US" b="0" i="0" u="none" strike="noStrike" dirty="0">
                <a:effectLst/>
              </a:rPr>
              <a:t> dans divers </a:t>
            </a:r>
            <a:r>
              <a:rPr lang="en-US" b="0" i="0" u="none" strike="noStrike" dirty="0" err="1">
                <a:effectLst/>
              </a:rPr>
              <a:t>domaines</a:t>
            </a:r>
            <a:r>
              <a:rPr lang="en-US" b="0" i="0" u="none" strike="noStrike" dirty="0">
                <a:effectLst/>
              </a:rPr>
              <a:t> </a:t>
            </a:r>
            <a:r>
              <a:rPr lang="en-US" b="0" i="0" u="none" strike="noStrike" dirty="0" err="1">
                <a:effectLst/>
              </a:rPr>
              <a:t>tels</a:t>
            </a:r>
            <a:r>
              <a:rPr lang="en-US" b="0" i="0" u="none" strike="noStrike" dirty="0">
                <a:effectLst/>
              </a:rPr>
              <a:t> que le commerce, la </a:t>
            </a:r>
            <a:r>
              <a:rPr lang="en-US" b="0" i="0" u="none" strike="noStrike" dirty="0" err="1">
                <a:effectLst/>
              </a:rPr>
              <a:t>santé</a:t>
            </a:r>
            <a:r>
              <a:rPr lang="en-US" b="0" i="0" u="none" strike="noStrike" dirty="0">
                <a:effectLst/>
              </a:rPr>
              <a:t>, et la recherche </a:t>
            </a:r>
            <a:r>
              <a:rPr lang="en-US" b="0" i="0" u="none" strike="noStrike" dirty="0" err="1">
                <a:effectLst/>
              </a:rPr>
              <a:t>scientifique</a:t>
            </a:r>
            <a:r>
              <a:rPr lang="en-US" b="0" i="0" u="none" strike="noStrike" dirty="0">
                <a:effectLst/>
              </a:rPr>
              <a:t>.</a:t>
            </a:r>
            <a:endParaRPr lang="en-US" dirty="0"/>
          </a:p>
        </p:txBody>
      </p:sp>
      <p:sp>
        <p:nvSpPr>
          <p:cNvPr id="3" name="Espace réservé du numéro de diapositive 2">
            <a:extLst>
              <a:ext uri="{FF2B5EF4-FFF2-40B4-BE49-F238E27FC236}">
                <a16:creationId xmlns:a16="http://schemas.microsoft.com/office/drawing/2014/main" id="{141F4600-619B-9D3A-7F16-DAEC779C9654}"/>
              </a:ext>
            </a:extLst>
          </p:cNvPr>
          <p:cNvSpPr>
            <a:spLocks noGrp="1"/>
          </p:cNvSpPr>
          <p:nvPr>
            <p:ph type="sldNum" sz="quarter" idx="12"/>
          </p:nvPr>
        </p:nvSpPr>
        <p:spPr>
          <a:xfrm>
            <a:off x="1027632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5</a:t>
            </a:fld>
            <a:endParaRPr lang="en-US"/>
          </a:p>
        </p:txBody>
      </p:sp>
    </p:spTree>
    <p:extLst>
      <p:ext uri="{BB962C8B-B14F-4D97-AF65-F5344CB8AC3E}">
        <p14:creationId xmlns:p14="http://schemas.microsoft.com/office/powerpoint/2010/main" val="424113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5A65A-0B66-0776-08A2-3061207D24F3}"/>
              </a:ext>
            </a:extLst>
          </p:cNvPr>
          <p:cNvSpPr>
            <a:spLocks noGrp="1"/>
          </p:cNvSpPr>
          <p:nvPr>
            <p:ph type="title"/>
          </p:nvPr>
        </p:nvSpPr>
        <p:spPr>
          <a:xfrm>
            <a:off x="1328058" y="0"/>
            <a:ext cx="9905998" cy="1478570"/>
          </a:xfrm>
        </p:spPr>
        <p:txBody>
          <a:bodyPr>
            <a:normAutofit/>
          </a:bodyPr>
          <a:lstStyle/>
          <a:p>
            <a:pPr lvl="0"/>
            <a:r>
              <a:rPr lang="fr-FR" b="1" dirty="0"/>
              <a:t>Environnement Big Data du projet</a:t>
            </a:r>
            <a:endParaRPr lang="en-US" dirty="0"/>
          </a:p>
        </p:txBody>
      </p:sp>
      <p:sp>
        <p:nvSpPr>
          <p:cNvPr id="3" name="Espace réservé du numéro de diapositive 2">
            <a:extLst>
              <a:ext uri="{FF2B5EF4-FFF2-40B4-BE49-F238E27FC236}">
                <a16:creationId xmlns:a16="http://schemas.microsoft.com/office/drawing/2014/main" id="{1EC8904A-AC78-37EC-DEAA-564E1B90838E}"/>
              </a:ext>
            </a:extLst>
          </p:cNvPr>
          <p:cNvSpPr>
            <a:spLocks noGrp="1"/>
          </p:cNvSpPr>
          <p:nvPr>
            <p:ph type="sldNum" sz="quarter" idx="12"/>
          </p:nvPr>
        </p:nvSpPr>
        <p:spPr>
          <a:xfrm>
            <a:off x="10276321" y="6309360"/>
            <a:ext cx="771089" cy="365125"/>
          </a:xfrm>
        </p:spPr>
        <p:txBody>
          <a:bodyPr>
            <a:normAutofit/>
          </a:bodyPr>
          <a:lstStyle/>
          <a:p>
            <a:pPr>
              <a:spcAft>
                <a:spcPts val="600"/>
              </a:spcAft>
            </a:pPr>
            <a:fld id="{6D22F896-40B5-4ADD-8801-0D06FADFA095}" type="slidenum">
              <a:rPr lang="en-US" smtClean="0"/>
              <a:pPr>
                <a:spcAft>
                  <a:spcPts val="600"/>
                </a:spcAft>
              </a:pPr>
              <a:t>6</a:t>
            </a:fld>
            <a:endParaRPr lang="en-US"/>
          </a:p>
        </p:txBody>
      </p:sp>
      <p:sp>
        <p:nvSpPr>
          <p:cNvPr id="38" name="ZoneTexte 37">
            <a:extLst>
              <a:ext uri="{FF2B5EF4-FFF2-40B4-BE49-F238E27FC236}">
                <a16:creationId xmlns:a16="http://schemas.microsoft.com/office/drawing/2014/main" id="{5F92BCDB-CF76-04DC-ECE5-D4B4D4416E72}"/>
              </a:ext>
            </a:extLst>
          </p:cNvPr>
          <p:cNvSpPr txBox="1"/>
          <p:nvPr/>
        </p:nvSpPr>
        <p:spPr>
          <a:xfrm>
            <a:off x="1987184" y="2468194"/>
            <a:ext cx="1692443" cy="276999"/>
          </a:xfrm>
          <a:prstGeom prst="rect">
            <a:avLst/>
          </a:prstGeom>
          <a:noFill/>
          <a:scene3d>
            <a:camera prst="orthographicFront"/>
            <a:lightRig rig="threePt" dir="t">
              <a:rot lat="0" lon="0" rev="0"/>
            </a:lightRig>
          </a:scene3d>
          <a:sp3d prstMaterial="metal">
            <a:bevelT/>
            <a:bevelB/>
          </a:sp3d>
        </p:spPr>
        <p:txBody>
          <a:bodyPr wrap="square">
            <a:spAutoFit/>
          </a:bodyPr>
          <a:lstStyle/>
          <a:p>
            <a:r>
              <a:rPr lang="fr-FR" sz="1200" dirty="0">
                <a:latin typeface="Calibri" panose="020F0502020204030204" pitchFamily="34" charset="0"/>
                <a:cs typeface="Calibri" panose="020F0502020204030204" pitchFamily="34" charset="0"/>
              </a:rPr>
              <a:t>Traitement des données </a:t>
            </a:r>
            <a:endParaRPr lang="fr-FR" sz="1200" b="0" dirty="0">
              <a:effectLst/>
              <a:latin typeface="Calibri" panose="020F0502020204030204" pitchFamily="34" charset="0"/>
              <a:cs typeface="Calibri" panose="020F0502020204030204" pitchFamily="34" charset="0"/>
            </a:endParaRPr>
          </a:p>
        </p:txBody>
      </p:sp>
      <p:grpSp>
        <p:nvGrpSpPr>
          <p:cNvPr id="55" name="Groupe 54">
            <a:extLst>
              <a:ext uri="{FF2B5EF4-FFF2-40B4-BE49-F238E27FC236}">
                <a16:creationId xmlns:a16="http://schemas.microsoft.com/office/drawing/2014/main" id="{A947C0EF-05F7-C135-843B-F91AA14E4FE8}"/>
              </a:ext>
            </a:extLst>
          </p:cNvPr>
          <p:cNvGrpSpPr/>
          <p:nvPr/>
        </p:nvGrpSpPr>
        <p:grpSpPr>
          <a:xfrm>
            <a:off x="2147063" y="1854950"/>
            <a:ext cx="7734515" cy="3934508"/>
            <a:chOff x="927863" y="1900957"/>
            <a:chExt cx="7734515" cy="3934508"/>
          </a:xfrm>
          <a:scene3d>
            <a:camera prst="orthographicFront"/>
            <a:lightRig rig="threePt" dir="t">
              <a:rot lat="0" lon="0" rev="0"/>
            </a:lightRig>
          </a:scene3d>
        </p:grpSpPr>
        <p:pic>
          <p:nvPicPr>
            <p:cNvPr id="5" name="Image 4" descr="Une image contenant Police, logo, Graphique, symbole&#10;&#10;Description générée automatiquement">
              <a:extLst>
                <a:ext uri="{FF2B5EF4-FFF2-40B4-BE49-F238E27FC236}">
                  <a16:creationId xmlns:a16="http://schemas.microsoft.com/office/drawing/2014/main" id="{CE58ECF1-C10C-C804-1942-41392C32C028}"/>
                </a:ext>
              </a:extLst>
            </p:cNvPr>
            <p:cNvPicPr>
              <a:picLocks noChangeAspect="1"/>
            </p:cNvPicPr>
            <p:nvPr/>
          </p:nvPicPr>
          <p:blipFill>
            <a:blip r:embed="rId3"/>
            <a:stretch>
              <a:fillRect/>
            </a:stretch>
          </p:blipFill>
          <p:spPr>
            <a:xfrm>
              <a:off x="927863" y="1905319"/>
              <a:ext cx="1382435" cy="615501"/>
            </a:xfrm>
            <a:prstGeom prst="rect">
              <a:avLst/>
            </a:prstGeom>
            <a:sp3d prstMaterial="metal">
              <a:bevelT/>
              <a:bevelB/>
            </a:sp3d>
          </p:spPr>
        </p:pic>
        <p:pic>
          <p:nvPicPr>
            <p:cNvPr id="18" name="Image 17" descr="Une image contenant Police, logo, Graphique, symbole&#10;&#10;Description générée automatiquement">
              <a:extLst>
                <a:ext uri="{FF2B5EF4-FFF2-40B4-BE49-F238E27FC236}">
                  <a16:creationId xmlns:a16="http://schemas.microsoft.com/office/drawing/2014/main" id="{5A1CFDEA-D8BB-D73A-1F56-4043F26E375C}"/>
                </a:ext>
              </a:extLst>
            </p:cNvPr>
            <p:cNvPicPr>
              <a:picLocks noChangeAspect="1"/>
            </p:cNvPicPr>
            <p:nvPr/>
          </p:nvPicPr>
          <p:blipFill>
            <a:blip r:embed="rId4"/>
            <a:stretch>
              <a:fillRect/>
            </a:stretch>
          </p:blipFill>
          <p:spPr>
            <a:xfrm>
              <a:off x="5201978" y="1900957"/>
              <a:ext cx="1382435" cy="624226"/>
            </a:xfrm>
            <a:prstGeom prst="rect">
              <a:avLst/>
            </a:prstGeom>
            <a:sp3d prstMaterial="metal">
              <a:bevelT/>
              <a:bevelB/>
            </a:sp3d>
          </p:spPr>
        </p:pic>
        <p:pic>
          <p:nvPicPr>
            <p:cNvPr id="21" name="Image 20" descr="Une image contenant Police, conception&#10;&#10;Description générée automatiquement">
              <a:extLst>
                <a:ext uri="{FF2B5EF4-FFF2-40B4-BE49-F238E27FC236}">
                  <a16:creationId xmlns:a16="http://schemas.microsoft.com/office/drawing/2014/main" id="{4CADED3F-ED6B-007E-8874-63781B750BEB}"/>
                </a:ext>
              </a:extLst>
            </p:cNvPr>
            <p:cNvPicPr>
              <a:picLocks noChangeAspect="1"/>
            </p:cNvPicPr>
            <p:nvPr/>
          </p:nvPicPr>
          <p:blipFill>
            <a:blip r:embed="rId5"/>
            <a:stretch>
              <a:fillRect/>
            </a:stretch>
          </p:blipFill>
          <p:spPr>
            <a:xfrm>
              <a:off x="7222648" y="3160295"/>
              <a:ext cx="1382435" cy="615501"/>
            </a:xfrm>
            <a:prstGeom prst="rect">
              <a:avLst/>
            </a:prstGeom>
            <a:sp3d prstMaterial="metal">
              <a:bevelT/>
              <a:bevelB/>
            </a:sp3d>
          </p:spPr>
        </p:pic>
        <p:pic>
          <p:nvPicPr>
            <p:cNvPr id="24" name="Image 23" descr="Une image contenant symbole, pixel, conception&#10;&#10;Description générée automatiquement">
              <a:extLst>
                <a:ext uri="{FF2B5EF4-FFF2-40B4-BE49-F238E27FC236}">
                  <a16:creationId xmlns:a16="http://schemas.microsoft.com/office/drawing/2014/main" id="{AB2E369F-744D-4F52-1478-B522ECCC50D0}"/>
                </a:ext>
              </a:extLst>
            </p:cNvPr>
            <p:cNvPicPr>
              <a:picLocks noChangeAspect="1"/>
            </p:cNvPicPr>
            <p:nvPr/>
          </p:nvPicPr>
          <p:blipFill>
            <a:blip r:embed="rId6"/>
            <a:stretch>
              <a:fillRect/>
            </a:stretch>
          </p:blipFill>
          <p:spPr>
            <a:xfrm>
              <a:off x="5508600" y="3155932"/>
              <a:ext cx="769188" cy="624226"/>
            </a:xfrm>
            <a:prstGeom prst="rect">
              <a:avLst/>
            </a:prstGeom>
            <a:sp3d prstMaterial="metal">
              <a:bevelT/>
              <a:bevelB/>
            </a:sp3d>
          </p:spPr>
        </p:pic>
        <p:pic>
          <p:nvPicPr>
            <p:cNvPr id="27" name="Image 26" descr="Une image contenant Police, Graphique, blanc, logo&#10;&#10;Description générée automatiquement">
              <a:extLst>
                <a:ext uri="{FF2B5EF4-FFF2-40B4-BE49-F238E27FC236}">
                  <a16:creationId xmlns:a16="http://schemas.microsoft.com/office/drawing/2014/main" id="{72FE207A-BFE3-CB75-DCD6-FEA9CFECEF43}"/>
                </a:ext>
              </a:extLst>
            </p:cNvPr>
            <p:cNvPicPr>
              <a:picLocks noChangeAspect="1"/>
            </p:cNvPicPr>
            <p:nvPr/>
          </p:nvPicPr>
          <p:blipFill>
            <a:blip r:embed="rId7"/>
            <a:stretch>
              <a:fillRect/>
            </a:stretch>
          </p:blipFill>
          <p:spPr>
            <a:xfrm>
              <a:off x="5206206" y="4929873"/>
              <a:ext cx="1311848" cy="628593"/>
            </a:xfrm>
            <a:prstGeom prst="rect">
              <a:avLst/>
            </a:prstGeom>
            <a:sp3d prstMaterial="metal">
              <a:bevelT/>
              <a:bevelB/>
            </a:sp3d>
          </p:spPr>
        </p:pic>
        <p:pic>
          <p:nvPicPr>
            <p:cNvPr id="30" name="Image 29" descr="Une image contenant brique&#10;&#10;Description générée automatiquement">
              <a:extLst>
                <a:ext uri="{FF2B5EF4-FFF2-40B4-BE49-F238E27FC236}">
                  <a16:creationId xmlns:a16="http://schemas.microsoft.com/office/drawing/2014/main" id="{5FD07359-BE0F-0296-A360-9E6852BEE652}"/>
                </a:ext>
              </a:extLst>
            </p:cNvPr>
            <p:cNvPicPr>
              <a:picLocks noChangeAspect="1"/>
            </p:cNvPicPr>
            <p:nvPr/>
          </p:nvPicPr>
          <p:blipFill>
            <a:blip r:embed="rId8"/>
            <a:stretch>
              <a:fillRect/>
            </a:stretch>
          </p:blipFill>
          <p:spPr>
            <a:xfrm>
              <a:off x="3564574" y="3160295"/>
              <a:ext cx="726373" cy="624226"/>
            </a:xfrm>
            <a:prstGeom prst="rect">
              <a:avLst/>
            </a:prstGeom>
            <a:sp3d prstMaterial="metal">
              <a:bevelT/>
              <a:bevelB/>
            </a:sp3d>
          </p:spPr>
        </p:pic>
        <p:sp>
          <p:nvSpPr>
            <p:cNvPr id="40" name="ZoneTexte 39">
              <a:extLst>
                <a:ext uri="{FF2B5EF4-FFF2-40B4-BE49-F238E27FC236}">
                  <a16:creationId xmlns:a16="http://schemas.microsoft.com/office/drawing/2014/main" id="{97CF10CB-8F54-360E-5526-48A1A604BB6B}"/>
                </a:ext>
              </a:extLst>
            </p:cNvPr>
            <p:cNvSpPr txBox="1"/>
            <p:nvPr/>
          </p:nvSpPr>
          <p:spPr>
            <a:xfrm>
              <a:off x="4888729" y="2484430"/>
              <a:ext cx="2008931" cy="276999"/>
            </a:xfrm>
            <a:prstGeom prst="rect">
              <a:avLst/>
            </a:prstGeom>
            <a:noFill/>
            <a:sp3d prstMaterial="metal">
              <a:bevelT/>
              <a:bevelB/>
            </a:sp3d>
          </p:spPr>
          <p:txBody>
            <a:bodyPr wrap="square">
              <a:spAutoFit/>
            </a:bodyPr>
            <a:lstStyle/>
            <a:p>
              <a:r>
                <a:rPr lang="fr-FR" sz="1200" dirty="0">
                  <a:latin typeface="Calibri" panose="020F0502020204030204" pitchFamily="34" charset="0"/>
                  <a:cs typeface="Calibri" panose="020F0502020204030204" pitchFamily="34" charset="0"/>
                </a:rPr>
                <a:t>Prestataire de service cloud</a:t>
              </a:r>
              <a:endParaRPr lang="fr-FR" sz="1200" b="0" dirty="0">
                <a:effectLst/>
                <a:latin typeface="Calibri" panose="020F0502020204030204" pitchFamily="34" charset="0"/>
                <a:cs typeface="Calibri" panose="020F0502020204030204" pitchFamily="34" charset="0"/>
              </a:endParaRPr>
            </a:p>
          </p:txBody>
        </p:sp>
        <p:sp>
          <p:nvSpPr>
            <p:cNvPr id="42" name="ZoneTexte 41">
              <a:extLst>
                <a:ext uri="{FF2B5EF4-FFF2-40B4-BE49-F238E27FC236}">
                  <a16:creationId xmlns:a16="http://schemas.microsoft.com/office/drawing/2014/main" id="{FC5C0CC2-9FB3-F489-8CA0-8BDC488C11DE}"/>
                </a:ext>
              </a:extLst>
            </p:cNvPr>
            <p:cNvSpPr txBox="1"/>
            <p:nvPr/>
          </p:nvSpPr>
          <p:spPr>
            <a:xfrm>
              <a:off x="3179247" y="3827178"/>
              <a:ext cx="1497026" cy="1200329"/>
            </a:xfrm>
            <a:prstGeom prst="rect">
              <a:avLst/>
            </a:prstGeom>
            <a:noFill/>
            <a:sp3d prstMaterial="metal">
              <a:bevelT/>
              <a:bevelB/>
            </a:sp3d>
          </p:spPr>
          <p:txBody>
            <a:bodyPr wrap="square">
              <a:spAutoFit/>
            </a:bodyPr>
            <a:lstStyle/>
            <a:p>
              <a:pPr algn="ctr"/>
              <a:r>
                <a:rPr lang="fr-FR" sz="1200" dirty="0">
                  <a:latin typeface="Calibri" panose="020F0502020204030204" pitchFamily="34" charset="0"/>
                  <a:cs typeface="Calibri" panose="020F0502020204030204" pitchFamily="34" charset="0"/>
                </a:rPr>
                <a:t>Service de calcul évolutif </a:t>
              </a:r>
            </a:p>
            <a:p>
              <a:pPr algn="ctr"/>
              <a:r>
                <a:rPr lang="fr-FR" sz="1200" dirty="0">
                  <a:latin typeface="Calibri" panose="020F0502020204030204" pitchFamily="34" charset="0"/>
                  <a:cs typeface="Calibri" panose="020F0502020204030204" pitchFamily="34" charset="0"/>
                </a:rPr>
                <a:t>Adaptabilité à l’augmentation du volume des données</a:t>
              </a:r>
            </a:p>
            <a:p>
              <a:pPr algn="ctr"/>
              <a:endParaRPr lang="fr-FR" sz="1200" b="0" dirty="0">
                <a:effectLst/>
                <a:latin typeface="Calibri" panose="020F0502020204030204" pitchFamily="34" charset="0"/>
                <a:cs typeface="Calibri" panose="020F0502020204030204" pitchFamily="34" charset="0"/>
              </a:endParaRPr>
            </a:p>
          </p:txBody>
        </p:sp>
        <p:sp>
          <p:nvSpPr>
            <p:cNvPr id="44" name="ZoneTexte 43">
              <a:extLst>
                <a:ext uri="{FF2B5EF4-FFF2-40B4-BE49-F238E27FC236}">
                  <a16:creationId xmlns:a16="http://schemas.microsoft.com/office/drawing/2014/main" id="{BC9D4B6C-C229-B7A4-BBD3-CEE0150A853C}"/>
                </a:ext>
              </a:extLst>
            </p:cNvPr>
            <p:cNvSpPr txBox="1"/>
            <p:nvPr/>
          </p:nvSpPr>
          <p:spPr>
            <a:xfrm>
              <a:off x="5094227" y="3755864"/>
              <a:ext cx="1597934" cy="276999"/>
            </a:xfrm>
            <a:prstGeom prst="rect">
              <a:avLst/>
            </a:prstGeom>
            <a:noFill/>
            <a:sp3d prstMaterial="metal">
              <a:bevelT/>
              <a:bevelB/>
            </a:sp3d>
          </p:spPr>
          <p:txBody>
            <a:bodyPr wrap="square">
              <a:spAutoFit/>
            </a:bodyPr>
            <a:lstStyle/>
            <a:p>
              <a:r>
                <a:rPr lang="fr-FR" sz="1200" dirty="0">
                  <a:latin typeface="Calibri" panose="020F0502020204030204" pitchFamily="34" charset="0"/>
                  <a:cs typeface="Calibri" panose="020F0502020204030204" pitchFamily="34" charset="0"/>
                </a:rPr>
                <a:t>Stockage des données</a:t>
              </a:r>
              <a:endParaRPr lang="fr-FR" sz="1200" b="0" dirty="0">
                <a:effectLst/>
                <a:latin typeface="Calibri" panose="020F0502020204030204" pitchFamily="34" charset="0"/>
                <a:cs typeface="Calibri" panose="020F0502020204030204" pitchFamily="34" charset="0"/>
              </a:endParaRPr>
            </a:p>
          </p:txBody>
        </p:sp>
        <p:sp>
          <p:nvSpPr>
            <p:cNvPr id="46" name="ZoneTexte 45">
              <a:extLst>
                <a:ext uri="{FF2B5EF4-FFF2-40B4-BE49-F238E27FC236}">
                  <a16:creationId xmlns:a16="http://schemas.microsoft.com/office/drawing/2014/main" id="{E1399DC1-17D8-CDFB-CE94-8AE6E805C4A1}"/>
                </a:ext>
              </a:extLst>
            </p:cNvPr>
            <p:cNvSpPr txBox="1"/>
            <p:nvPr/>
          </p:nvSpPr>
          <p:spPr>
            <a:xfrm>
              <a:off x="7165351" y="3784520"/>
              <a:ext cx="1497027" cy="276999"/>
            </a:xfrm>
            <a:prstGeom prst="rect">
              <a:avLst/>
            </a:prstGeom>
            <a:noFill/>
            <a:sp3d prstMaterial="metal">
              <a:bevelT/>
              <a:bevelB/>
            </a:sp3d>
          </p:spPr>
          <p:txBody>
            <a:bodyPr wrap="square">
              <a:spAutoFit/>
            </a:bodyPr>
            <a:lstStyle/>
            <a:p>
              <a:r>
                <a:rPr lang="fr-FR" sz="1200" dirty="0">
                  <a:latin typeface="Calibri" panose="020F0502020204030204" pitchFamily="34" charset="0"/>
                  <a:cs typeface="Calibri" panose="020F0502020204030204" pitchFamily="34" charset="0"/>
                </a:rPr>
                <a:t>Gestion des clusters</a:t>
              </a:r>
              <a:endParaRPr lang="fr-FR" sz="1200" b="0" dirty="0">
                <a:effectLst/>
                <a:latin typeface="Calibri" panose="020F0502020204030204" pitchFamily="34" charset="0"/>
                <a:cs typeface="Calibri" panose="020F0502020204030204" pitchFamily="34" charset="0"/>
              </a:endParaRPr>
            </a:p>
          </p:txBody>
        </p:sp>
        <p:sp>
          <p:nvSpPr>
            <p:cNvPr id="47" name="ZoneTexte 46">
              <a:extLst>
                <a:ext uri="{FF2B5EF4-FFF2-40B4-BE49-F238E27FC236}">
                  <a16:creationId xmlns:a16="http://schemas.microsoft.com/office/drawing/2014/main" id="{A7BBAB5C-4E73-0854-E325-1EAC8B01B24A}"/>
                </a:ext>
              </a:extLst>
            </p:cNvPr>
            <p:cNvSpPr txBox="1"/>
            <p:nvPr/>
          </p:nvSpPr>
          <p:spPr>
            <a:xfrm>
              <a:off x="5477158" y="5558466"/>
              <a:ext cx="832071" cy="276999"/>
            </a:xfrm>
            <a:prstGeom prst="rect">
              <a:avLst/>
            </a:prstGeom>
            <a:noFill/>
            <a:sp3d prstMaterial="metal">
              <a:bevelT/>
              <a:bevelB/>
            </a:sp3d>
          </p:spPr>
          <p:txBody>
            <a:bodyPr wrap="square">
              <a:spAutoFit/>
            </a:bodyPr>
            <a:lstStyle/>
            <a:p>
              <a:r>
                <a:rPr lang="fr-FR" sz="1200" dirty="0">
                  <a:latin typeface="Calibri" panose="020F0502020204030204" pitchFamily="34" charset="0"/>
                  <a:cs typeface="Calibri" panose="020F0502020204030204" pitchFamily="34" charset="0"/>
                </a:rPr>
                <a:t>Notebook</a:t>
              </a:r>
              <a:endParaRPr lang="fr-FR" sz="1200" b="0" dirty="0">
                <a:effectLst/>
                <a:latin typeface="Calibri" panose="020F0502020204030204" pitchFamily="34" charset="0"/>
                <a:cs typeface="Calibri" panose="020F0502020204030204" pitchFamily="34" charset="0"/>
              </a:endParaRPr>
            </a:p>
          </p:txBody>
        </p:sp>
        <p:sp>
          <p:nvSpPr>
            <p:cNvPr id="49" name="Flèche vers la droite 48">
              <a:extLst>
                <a:ext uri="{FF2B5EF4-FFF2-40B4-BE49-F238E27FC236}">
                  <a16:creationId xmlns:a16="http://schemas.microsoft.com/office/drawing/2014/main" id="{C08595DE-E6D9-6020-C0A1-AF56A044F2EC}"/>
                </a:ext>
              </a:extLst>
            </p:cNvPr>
            <p:cNvSpPr/>
            <p:nvPr/>
          </p:nvSpPr>
          <p:spPr>
            <a:xfrm>
              <a:off x="2685536" y="2190036"/>
              <a:ext cx="2141203" cy="86264"/>
            </a:xfrm>
            <a:prstGeom prst="rightArrow">
              <a:avLst/>
            </a:prstGeom>
            <a:solidFill>
              <a:srgbClr val="0070C0"/>
            </a:solidFill>
            <a:sp3d prstMaterial="metal">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lèche vers la droite 51">
              <a:extLst>
                <a:ext uri="{FF2B5EF4-FFF2-40B4-BE49-F238E27FC236}">
                  <a16:creationId xmlns:a16="http://schemas.microsoft.com/office/drawing/2014/main" id="{13B6837E-EBDF-4BFA-0B86-7CD8351D3BBD}"/>
                </a:ext>
              </a:extLst>
            </p:cNvPr>
            <p:cNvSpPr/>
            <p:nvPr/>
          </p:nvSpPr>
          <p:spPr>
            <a:xfrm rot="8663478">
              <a:off x="3814001" y="2637421"/>
              <a:ext cx="1485336" cy="86253"/>
            </a:xfrm>
            <a:prstGeom prst="rightArrow">
              <a:avLst/>
            </a:prstGeom>
            <a:solidFill>
              <a:srgbClr val="0070C0"/>
            </a:solidFill>
            <a:sp3d prstMaterial="metal">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lèche vers la droite 52">
              <a:extLst>
                <a:ext uri="{FF2B5EF4-FFF2-40B4-BE49-F238E27FC236}">
                  <a16:creationId xmlns:a16="http://schemas.microsoft.com/office/drawing/2014/main" id="{9CF5ECAF-6C70-7934-F568-9FFA768BA088}"/>
                </a:ext>
              </a:extLst>
            </p:cNvPr>
            <p:cNvSpPr/>
            <p:nvPr/>
          </p:nvSpPr>
          <p:spPr>
            <a:xfrm rot="2177036">
              <a:off x="6478477" y="2619951"/>
              <a:ext cx="1485336" cy="86253"/>
            </a:xfrm>
            <a:prstGeom prst="rightArrow">
              <a:avLst/>
            </a:prstGeom>
            <a:solidFill>
              <a:srgbClr val="0070C0"/>
            </a:solidFill>
            <a:sp3d prstMaterial="metal">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lèche vers la droite 53">
              <a:extLst>
                <a:ext uri="{FF2B5EF4-FFF2-40B4-BE49-F238E27FC236}">
                  <a16:creationId xmlns:a16="http://schemas.microsoft.com/office/drawing/2014/main" id="{D74116D4-5466-2EF3-F9C7-88B6E4A4974B}"/>
                </a:ext>
              </a:extLst>
            </p:cNvPr>
            <p:cNvSpPr/>
            <p:nvPr/>
          </p:nvSpPr>
          <p:spPr>
            <a:xfrm rot="5400000">
              <a:off x="5671582" y="2863579"/>
              <a:ext cx="381096" cy="72700"/>
            </a:xfrm>
            <a:prstGeom prst="rightArrow">
              <a:avLst/>
            </a:prstGeom>
            <a:solidFill>
              <a:srgbClr val="0070C0"/>
            </a:solidFill>
            <a:sp3d prstMaterial="metal">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59774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5A65A-0B66-0776-08A2-3061207D24F3}"/>
              </a:ext>
            </a:extLst>
          </p:cNvPr>
          <p:cNvSpPr>
            <a:spLocks noGrp="1"/>
          </p:cNvSpPr>
          <p:nvPr>
            <p:ph type="title"/>
          </p:nvPr>
        </p:nvSpPr>
        <p:spPr>
          <a:xfrm>
            <a:off x="5128643" y="618518"/>
            <a:ext cx="6188402" cy="1478570"/>
          </a:xfrm>
        </p:spPr>
        <p:txBody>
          <a:bodyPr vert="horz" lIns="91440" tIns="45720" rIns="91440" bIns="45720" rtlCol="0" anchor="ctr">
            <a:normAutofit/>
          </a:bodyPr>
          <a:lstStyle/>
          <a:p>
            <a:pPr lvl="0"/>
            <a:r>
              <a:rPr lang="en-US" sz="3300" b="1" dirty="0" err="1"/>
              <a:t>Environnement</a:t>
            </a:r>
            <a:r>
              <a:rPr lang="en-US" sz="3300" b="1" dirty="0"/>
              <a:t> Big Data du </a:t>
            </a:r>
            <a:r>
              <a:rPr lang="en-US" sz="3300" b="1" dirty="0" err="1"/>
              <a:t>projet</a:t>
            </a:r>
            <a:br>
              <a:rPr lang="en-US" sz="3300" b="1" dirty="0"/>
            </a:br>
            <a:r>
              <a:rPr lang="en-US" sz="3300" b="1" dirty="0"/>
              <a:t>Apache SPARK </a:t>
            </a:r>
            <a:endParaRPr lang="en-US" sz="3300" dirty="0"/>
          </a:p>
        </p:txBody>
      </p:sp>
      <p:sp>
        <p:nvSpPr>
          <p:cNvPr id="43"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capture d’écran, diagramme, Police&#10;&#10;Description générée automatiquement">
            <a:extLst>
              <a:ext uri="{FF2B5EF4-FFF2-40B4-BE49-F238E27FC236}">
                <a16:creationId xmlns:a16="http://schemas.microsoft.com/office/drawing/2014/main" id="{8F8DC209-73F1-6571-850F-0344A28488F6}"/>
              </a:ext>
            </a:extLst>
          </p:cNvPr>
          <p:cNvPicPr>
            <a:picLocks noChangeAspect="1"/>
          </p:cNvPicPr>
          <p:nvPr/>
        </p:nvPicPr>
        <p:blipFill>
          <a:blip r:embed="rId3"/>
          <a:stretch>
            <a:fillRect/>
          </a:stretch>
        </p:blipFill>
        <p:spPr>
          <a:xfrm>
            <a:off x="1319511" y="1137622"/>
            <a:ext cx="2792850" cy="2206352"/>
          </a:xfrm>
          <a:prstGeom prst="rect">
            <a:avLst/>
          </a:prstGeom>
        </p:spPr>
      </p:pic>
      <p:pic>
        <p:nvPicPr>
          <p:cNvPr id="5" name="Image 4" descr="Une image contenant Police, logo, Graphique, symbole&#10;&#10;Description générée automatiquement">
            <a:extLst>
              <a:ext uri="{FF2B5EF4-FFF2-40B4-BE49-F238E27FC236}">
                <a16:creationId xmlns:a16="http://schemas.microsoft.com/office/drawing/2014/main" id="{CE58ECF1-C10C-C804-1942-41392C32C028}"/>
              </a:ext>
            </a:extLst>
          </p:cNvPr>
          <p:cNvPicPr>
            <a:picLocks noChangeAspect="1"/>
          </p:cNvPicPr>
          <p:nvPr/>
        </p:nvPicPr>
        <p:blipFill>
          <a:blip r:embed="rId4"/>
          <a:stretch>
            <a:fillRect/>
          </a:stretch>
        </p:blipFill>
        <p:spPr>
          <a:xfrm>
            <a:off x="1126616" y="3904130"/>
            <a:ext cx="3178638" cy="1415223"/>
          </a:xfrm>
          <a:prstGeom prst="rect">
            <a:avLst/>
          </a:prstGeom>
        </p:spPr>
      </p:pic>
      <p:sp>
        <p:nvSpPr>
          <p:cNvPr id="38" name="ZoneTexte 37">
            <a:extLst>
              <a:ext uri="{FF2B5EF4-FFF2-40B4-BE49-F238E27FC236}">
                <a16:creationId xmlns:a16="http://schemas.microsoft.com/office/drawing/2014/main" id="{5F92BCDB-CF76-04DC-ECE5-D4B4D4416E72}"/>
              </a:ext>
            </a:extLst>
          </p:cNvPr>
          <p:cNvSpPr txBox="1"/>
          <p:nvPr/>
        </p:nvSpPr>
        <p:spPr>
          <a:xfrm>
            <a:off x="5128643" y="2097088"/>
            <a:ext cx="6188402" cy="3541714"/>
          </a:xfrm>
          <a:prstGeom prst="rect">
            <a:avLst/>
          </a:prstGeom>
        </p:spPr>
        <p:txBody>
          <a:bodyPr vert="horz" lIns="91440" tIns="45720" rIns="91440" bIns="45720" rtlCol="0">
            <a:noAutofit/>
          </a:bodyPr>
          <a:lstStyle/>
          <a:p>
            <a:pPr indent="-228600" defTabSz="914400">
              <a:lnSpc>
                <a:spcPct val="110000"/>
              </a:lnSpc>
              <a:spcAft>
                <a:spcPts val="600"/>
              </a:spcAft>
              <a:buSzPct val="125000"/>
              <a:buFont typeface="Arial" panose="020B0604020202020204" pitchFamily="34" charset="0"/>
              <a:buChar char="•"/>
            </a:pPr>
            <a:r>
              <a:rPr lang="en-US" b="0" i="0" u="none" strike="noStrike" dirty="0">
                <a:effectLst/>
              </a:rPr>
              <a:t>Apache Spark </a:t>
            </a:r>
            <a:r>
              <a:rPr lang="en-US" b="0" i="0" u="none" strike="noStrike" dirty="0" err="1">
                <a:effectLst/>
              </a:rPr>
              <a:t>est</a:t>
            </a:r>
            <a:r>
              <a:rPr lang="en-US" b="0" i="0" u="none" strike="noStrike" dirty="0">
                <a:effectLst/>
              </a:rPr>
              <a:t> un framework de </a:t>
            </a:r>
            <a:r>
              <a:rPr lang="en-US" b="0" i="0" u="none" strike="noStrike" dirty="0" err="1">
                <a:effectLst/>
              </a:rPr>
              <a:t>calcul</a:t>
            </a:r>
            <a:r>
              <a:rPr lang="en-US" b="0" i="0" u="none" strike="noStrike" dirty="0">
                <a:effectLst/>
              </a:rPr>
              <a:t> </a:t>
            </a:r>
            <a:r>
              <a:rPr lang="en-US" b="0" i="0" u="none" strike="noStrike" dirty="0" err="1">
                <a:effectLst/>
              </a:rPr>
              <a:t>distribué</a:t>
            </a:r>
            <a:r>
              <a:rPr lang="en-US" b="0" i="0" u="none" strike="noStrike" dirty="0">
                <a:effectLst/>
              </a:rPr>
              <a:t> </a:t>
            </a:r>
            <a:r>
              <a:rPr lang="en-US" b="0" i="0" u="none" strike="noStrike" dirty="0" err="1">
                <a:effectLst/>
              </a:rPr>
              <a:t>rapide</a:t>
            </a:r>
            <a:r>
              <a:rPr lang="en-US" b="0" i="0" u="none" strike="noStrike" dirty="0">
                <a:effectLst/>
              </a:rPr>
              <a:t>, </a:t>
            </a:r>
            <a:r>
              <a:rPr lang="en-US" b="0" i="0" u="none" strike="noStrike" dirty="0" err="1">
                <a:effectLst/>
              </a:rPr>
              <a:t>conçu</a:t>
            </a:r>
            <a:r>
              <a:rPr lang="en-US" b="0" i="0" u="none" strike="noStrike" dirty="0">
                <a:effectLst/>
              </a:rPr>
              <a:t> pour le </a:t>
            </a:r>
            <a:r>
              <a:rPr lang="en-US" b="0" i="0" u="none" strike="noStrike" dirty="0" err="1">
                <a:effectLst/>
              </a:rPr>
              <a:t>traitement</a:t>
            </a:r>
            <a:r>
              <a:rPr lang="en-US" b="0" i="0" u="none" strike="noStrike" dirty="0">
                <a:effectLst/>
              </a:rPr>
              <a:t> de </a:t>
            </a:r>
            <a:r>
              <a:rPr lang="en-US" b="0" i="0" u="none" strike="noStrike" dirty="0" err="1">
                <a:effectLst/>
              </a:rPr>
              <a:t>données</a:t>
            </a:r>
            <a:r>
              <a:rPr lang="en-US" b="0" i="0" u="none" strike="noStrike" dirty="0">
                <a:effectLst/>
              </a:rPr>
              <a:t> </a:t>
            </a:r>
            <a:r>
              <a:rPr lang="en-US" b="0" i="0" u="none" strike="noStrike" dirty="0" err="1">
                <a:effectLst/>
              </a:rPr>
              <a:t>à</a:t>
            </a:r>
            <a:r>
              <a:rPr lang="en-US" b="0" i="0" u="none" strike="noStrike" dirty="0">
                <a:effectLst/>
              </a:rPr>
              <a:t> </a:t>
            </a:r>
            <a:r>
              <a:rPr lang="en-US" b="0" i="0" u="none" strike="noStrike" dirty="0" err="1">
                <a:effectLst/>
              </a:rPr>
              <a:t>grande</a:t>
            </a:r>
            <a:r>
              <a:rPr lang="en-US" b="0" i="0" u="none" strike="noStrike" dirty="0">
                <a:effectLst/>
              </a:rPr>
              <a:t> </a:t>
            </a:r>
            <a:r>
              <a:rPr lang="en-US" b="0" i="0" u="none" strike="noStrike" dirty="0" err="1">
                <a:effectLst/>
              </a:rPr>
              <a:t>échelle</a:t>
            </a:r>
            <a:r>
              <a:rPr lang="en-US" b="0" i="0" u="none" strike="noStrike" dirty="0">
                <a:effectLst/>
              </a:rPr>
              <a:t>. Il </a:t>
            </a:r>
            <a:r>
              <a:rPr lang="en-US" b="0" i="0" u="none" strike="noStrike" dirty="0" err="1">
                <a:effectLst/>
              </a:rPr>
              <a:t>permet</a:t>
            </a:r>
            <a:r>
              <a:rPr lang="en-US" b="0" i="0" u="none" strike="noStrike" dirty="0">
                <a:effectLst/>
              </a:rPr>
              <a:t> le </a:t>
            </a:r>
            <a:r>
              <a:rPr lang="en-US" b="0" i="0" u="none" strike="noStrike" dirty="0" err="1">
                <a:effectLst/>
              </a:rPr>
              <a:t>traitement</a:t>
            </a:r>
            <a:r>
              <a:rPr lang="en-US" b="0" i="0" u="none" strike="noStrike" dirty="0">
                <a:effectLst/>
              </a:rPr>
              <a:t> de </a:t>
            </a:r>
            <a:r>
              <a:rPr lang="en-US" b="0" i="0" u="none" strike="noStrike" dirty="0" err="1">
                <a:effectLst/>
              </a:rPr>
              <a:t>données</a:t>
            </a:r>
            <a:r>
              <a:rPr lang="en-US" b="0" i="0" u="none" strike="noStrike" dirty="0">
                <a:effectLst/>
              </a:rPr>
              <a:t> </a:t>
            </a:r>
            <a:r>
              <a:rPr lang="en-US" b="0" i="0" u="none" strike="noStrike" dirty="0" err="1">
                <a:effectLst/>
              </a:rPr>
              <a:t>en</a:t>
            </a:r>
            <a:r>
              <a:rPr lang="en-US" b="0" i="0" u="none" strike="noStrike" dirty="0">
                <a:effectLst/>
              </a:rPr>
              <a:t> </a:t>
            </a:r>
            <a:r>
              <a:rPr lang="en-US" b="0" i="0" u="none" strike="noStrike" dirty="0" err="1">
                <a:effectLst/>
              </a:rPr>
              <a:t>mémoire</a:t>
            </a:r>
            <a:r>
              <a:rPr lang="en-US" b="0" i="0" u="none" strike="noStrike" dirty="0">
                <a:effectLst/>
              </a:rPr>
              <a:t> pour augmenter la </a:t>
            </a:r>
            <a:r>
              <a:rPr lang="en-US" b="0" i="0" u="none" strike="noStrike" dirty="0" err="1">
                <a:effectLst/>
              </a:rPr>
              <a:t>vitesse</a:t>
            </a:r>
            <a:r>
              <a:rPr lang="en-US" b="0" i="0" u="none" strike="noStrike" dirty="0">
                <a:effectLst/>
              </a:rPr>
              <a:t> de </a:t>
            </a:r>
            <a:r>
              <a:rPr lang="en-US" b="0" i="0" u="none" strike="noStrike" dirty="0" err="1">
                <a:effectLst/>
              </a:rPr>
              <a:t>traitement</a:t>
            </a:r>
            <a:r>
              <a:rPr lang="en-US" b="0" i="0" u="none" strike="noStrike" dirty="0">
                <a:effectLst/>
              </a:rPr>
              <a:t> des </a:t>
            </a:r>
            <a:r>
              <a:rPr lang="en-US" b="0" i="0" u="none" strike="noStrike" dirty="0" err="1">
                <a:effectLst/>
              </a:rPr>
              <a:t>tâches</a:t>
            </a:r>
            <a:r>
              <a:rPr lang="en-US" b="0" i="0" u="none" strike="noStrike" dirty="0">
                <a:effectLst/>
              </a:rPr>
              <a:t> </a:t>
            </a:r>
            <a:r>
              <a:rPr lang="en-US" b="0" i="0" u="none" strike="noStrike" dirty="0" err="1">
                <a:effectLst/>
              </a:rPr>
              <a:t>analytiques</a:t>
            </a:r>
            <a:r>
              <a:rPr lang="en-US" b="0" i="0" u="none" strike="noStrike" dirty="0">
                <a:effectLst/>
              </a:rPr>
              <a:t>. Spark </a:t>
            </a:r>
            <a:r>
              <a:rPr lang="en-US" b="0" i="0" u="none" strike="noStrike" dirty="0" err="1">
                <a:effectLst/>
              </a:rPr>
              <a:t>est</a:t>
            </a:r>
            <a:r>
              <a:rPr lang="en-US" b="0" i="0" u="none" strike="noStrike" dirty="0">
                <a:effectLst/>
              </a:rPr>
              <a:t> </a:t>
            </a:r>
            <a:r>
              <a:rPr lang="en-US" b="0" i="0" u="none" strike="noStrike" dirty="0" err="1">
                <a:effectLst/>
              </a:rPr>
              <a:t>particulièrement</a:t>
            </a:r>
            <a:r>
              <a:rPr lang="en-US" b="0" i="0" u="none" strike="noStrike" dirty="0">
                <a:effectLst/>
              </a:rPr>
              <a:t> utile pour le </a:t>
            </a:r>
            <a:r>
              <a:rPr lang="en-US" b="0" i="0" u="none" strike="noStrike" dirty="0" err="1">
                <a:effectLst/>
              </a:rPr>
              <a:t>traitement</a:t>
            </a:r>
            <a:r>
              <a:rPr lang="en-US" b="0" i="0" u="none" strike="noStrike" dirty="0">
                <a:effectLst/>
              </a:rPr>
              <a:t> de Big Data et </a:t>
            </a:r>
            <a:r>
              <a:rPr lang="en-US" b="0" i="0" u="none" strike="noStrike" dirty="0" err="1">
                <a:effectLst/>
              </a:rPr>
              <a:t>est</a:t>
            </a:r>
            <a:r>
              <a:rPr lang="en-US" b="0" i="0" u="none" strike="noStrike" dirty="0">
                <a:effectLst/>
              </a:rPr>
              <a:t> </a:t>
            </a:r>
            <a:r>
              <a:rPr lang="en-US" b="0" i="0" u="none" strike="noStrike" dirty="0" err="1">
                <a:effectLst/>
              </a:rPr>
              <a:t>souvent</a:t>
            </a:r>
            <a:r>
              <a:rPr lang="en-US" b="0" i="0" u="none" strike="noStrike" dirty="0">
                <a:effectLst/>
              </a:rPr>
              <a:t> </a:t>
            </a:r>
            <a:r>
              <a:rPr lang="en-US" b="0" i="0" u="none" strike="noStrike" dirty="0" err="1">
                <a:effectLst/>
              </a:rPr>
              <a:t>utilisé</a:t>
            </a:r>
            <a:r>
              <a:rPr lang="en-US" b="0" i="0" u="none" strike="noStrike" dirty="0">
                <a:effectLst/>
              </a:rPr>
              <a:t> dans les </a:t>
            </a:r>
            <a:r>
              <a:rPr lang="en-US" b="0" i="0" u="none" strike="noStrike" dirty="0" err="1">
                <a:effectLst/>
              </a:rPr>
              <a:t>environnements</a:t>
            </a:r>
            <a:r>
              <a:rPr lang="en-US" b="0" i="0" u="none" strike="noStrike" dirty="0">
                <a:effectLst/>
              </a:rPr>
              <a:t> de cloud computing.</a:t>
            </a:r>
          </a:p>
          <a:p>
            <a:pPr indent="-228600" defTabSz="914400">
              <a:lnSpc>
                <a:spcPct val="110000"/>
              </a:lnSpc>
              <a:spcAft>
                <a:spcPts val="600"/>
              </a:spcAft>
              <a:buSzPct val="125000"/>
              <a:buFont typeface="Arial" panose="020B0604020202020204" pitchFamily="34" charset="0"/>
              <a:buChar char="•"/>
            </a:pPr>
            <a:endParaRPr lang="en-US" b="0" i="0" u="none" strike="noStrike" dirty="0">
              <a:effectLst/>
            </a:endParaRPr>
          </a:p>
          <a:p>
            <a:pPr indent="-228600" defTabSz="914400">
              <a:lnSpc>
                <a:spcPct val="110000"/>
              </a:lnSpc>
              <a:spcAft>
                <a:spcPts val="600"/>
              </a:spcAft>
              <a:buSzPct val="125000"/>
              <a:buFont typeface="Arial" panose="020B0604020202020204" pitchFamily="34" charset="0"/>
              <a:buChar char="•"/>
            </a:pPr>
            <a:r>
              <a:rPr lang="en-US" b="0" i="0" u="none" strike="noStrike" dirty="0">
                <a:effectLst/>
              </a:rPr>
              <a:t>Le </a:t>
            </a:r>
            <a:r>
              <a:rPr lang="en-US" b="0" i="0" u="none" strike="noStrike" dirty="0" err="1">
                <a:effectLst/>
              </a:rPr>
              <a:t>calcul</a:t>
            </a:r>
            <a:r>
              <a:rPr lang="en-US" b="0" i="0" u="none" strike="noStrike" dirty="0">
                <a:effectLst/>
              </a:rPr>
              <a:t> </a:t>
            </a:r>
            <a:r>
              <a:rPr lang="en-US" b="0" i="0" u="none" strike="noStrike" dirty="0" err="1">
                <a:effectLst/>
              </a:rPr>
              <a:t>distribué</a:t>
            </a:r>
            <a:r>
              <a:rPr lang="en-US" b="0" i="0" u="none" strike="noStrike" dirty="0">
                <a:effectLst/>
              </a:rPr>
              <a:t> via Spark </a:t>
            </a:r>
            <a:r>
              <a:rPr lang="en-US" b="0" i="0" u="none" strike="noStrike" dirty="0" err="1">
                <a:effectLst/>
              </a:rPr>
              <a:t>implique</a:t>
            </a:r>
            <a:r>
              <a:rPr lang="en-US" b="0" i="0" u="none" strike="noStrike" dirty="0">
                <a:effectLst/>
              </a:rPr>
              <a:t> la </a:t>
            </a:r>
            <a:r>
              <a:rPr lang="en-US" b="0" i="0" u="none" strike="noStrike" dirty="0" err="1">
                <a:effectLst/>
              </a:rPr>
              <a:t>répartition</a:t>
            </a:r>
            <a:r>
              <a:rPr lang="en-US" b="0" i="0" u="none" strike="noStrike" dirty="0">
                <a:effectLst/>
              </a:rPr>
              <a:t> des </a:t>
            </a:r>
            <a:r>
              <a:rPr lang="en-US" b="0" i="0" u="none" strike="noStrike" dirty="0" err="1">
                <a:effectLst/>
              </a:rPr>
              <a:t>tâches</a:t>
            </a:r>
            <a:r>
              <a:rPr lang="en-US" b="0" i="0" u="none" strike="noStrike" dirty="0">
                <a:effectLst/>
              </a:rPr>
              <a:t> de </a:t>
            </a:r>
            <a:r>
              <a:rPr lang="en-US" b="0" i="0" u="none" strike="noStrike" dirty="0" err="1">
                <a:effectLst/>
              </a:rPr>
              <a:t>calcul</a:t>
            </a:r>
            <a:r>
              <a:rPr lang="en-US" b="0" i="0" u="none" strike="noStrike" dirty="0">
                <a:effectLst/>
              </a:rPr>
              <a:t> sur </a:t>
            </a:r>
            <a:r>
              <a:rPr lang="en-US" b="0" i="0" u="none" strike="noStrike" dirty="0" err="1">
                <a:effectLst/>
              </a:rPr>
              <a:t>plusieurs</a:t>
            </a:r>
            <a:r>
              <a:rPr lang="en-US" b="0" i="0" u="none" strike="noStrike" dirty="0">
                <a:effectLst/>
              </a:rPr>
              <a:t> machines </a:t>
            </a:r>
            <a:r>
              <a:rPr lang="en-US" b="0" i="0" u="none" strike="noStrike" dirty="0" err="1">
                <a:effectLst/>
              </a:rPr>
              <a:t>ou</a:t>
            </a:r>
            <a:r>
              <a:rPr lang="en-US" b="0" i="0" u="none" strike="noStrike" dirty="0">
                <a:effectLst/>
              </a:rPr>
              <a:t> </a:t>
            </a:r>
            <a:r>
              <a:rPr lang="en-US" b="0" i="0" u="none" strike="noStrike" dirty="0" err="1">
                <a:effectLst/>
              </a:rPr>
              <a:t>nœuds</a:t>
            </a:r>
            <a:r>
              <a:rPr lang="en-US" b="0" i="0" u="none" strike="noStrike" dirty="0">
                <a:effectLst/>
              </a:rPr>
              <a:t> dans un cluster. </a:t>
            </a:r>
            <a:r>
              <a:rPr lang="en-US" b="0" i="0" u="none" strike="noStrike" dirty="0" err="1">
                <a:effectLst/>
              </a:rPr>
              <a:t>Chaque</a:t>
            </a:r>
            <a:r>
              <a:rPr lang="en-US" b="0" i="0" u="none" strike="noStrike" dirty="0">
                <a:effectLst/>
              </a:rPr>
              <a:t> </a:t>
            </a:r>
            <a:r>
              <a:rPr lang="en-US" b="0" i="0" u="none" strike="noStrike" dirty="0" err="1">
                <a:effectLst/>
              </a:rPr>
              <a:t>nœud</a:t>
            </a:r>
            <a:r>
              <a:rPr lang="en-US" b="0" i="0" u="none" strike="noStrike" dirty="0">
                <a:effectLst/>
              </a:rPr>
              <a:t> </a:t>
            </a:r>
            <a:r>
              <a:rPr lang="en-US" b="0" i="0" u="none" strike="noStrike" dirty="0" err="1">
                <a:effectLst/>
              </a:rPr>
              <a:t>travaille</a:t>
            </a:r>
            <a:r>
              <a:rPr lang="en-US" b="0" i="0" u="none" strike="noStrike" dirty="0">
                <a:effectLst/>
              </a:rPr>
              <a:t> sur </a:t>
            </a:r>
            <a:r>
              <a:rPr lang="en-US" b="0" i="0" u="none" strike="noStrike" dirty="0" err="1">
                <a:effectLst/>
              </a:rPr>
              <a:t>une</a:t>
            </a:r>
            <a:r>
              <a:rPr lang="en-US" b="0" i="0" u="none" strike="noStrike" dirty="0">
                <a:effectLst/>
              </a:rPr>
              <a:t> </a:t>
            </a:r>
            <a:r>
              <a:rPr lang="en-US" b="0" i="0" u="none" strike="noStrike" dirty="0" err="1">
                <a:effectLst/>
              </a:rPr>
              <a:t>partie</a:t>
            </a:r>
            <a:r>
              <a:rPr lang="en-US" b="0" i="0" u="none" strike="noStrike" dirty="0">
                <a:effectLst/>
              </a:rPr>
              <a:t> des </a:t>
            </a:r>
            <a:r>
              <a:rPr lang="en-US" b="0" i="0" u="none" strike="noStrike" dirty="0" err="1">
                <a:effectLst/>
              </a:rPr>
              <a:t>données</a:t>
            </a:r>
            <a:r>
              <a:rPr lang="en-US" b="0" i="0" u="none" strike="noStrike" dirty="0">
                <a:effectLst/>
              </a:rPr>
              <a:t>, </a:t>
            </a:r>
            <a:r>
              <a:rPr lang="en-US" b="0" i="0" u="none" strike="noStrike" dirty="0" err="1">
                <a:effectLst/>
              </a:rPr>
              <a:t>permettant</a:t>
            </a:r>
            <a:r>
              <a:rPr lang="en-US" b="0" i="0" u="none" strike="noStrike" dirty="0">
                <a:effectLst/>
              </a:rPr>
              <a:t> </a:t>
            </a:r>
            <a:r>
              <a:rPr lang="en-US" b="0" i="0" u="none" strike="noStrike" dirty="0" err="1">
                <a:effectLst/>
              </a:rPr>
              <a:t>ainsi</a:t>
            </a:r>
            <a:r>
              <a:rPr lang="en-US" b="0" i="0" u="none" strike="noStrike" dirty="0">
                <a:effectLst/>
              </a:rPr>
              <a:t> un </a:t>
            </a:r>
            <a:r>
              <a:rPr lang="en-US" b="0" i="0" u="none" strike="noStrike" dirty="0" err="1">
                <a:effectLst/>
              </a:rPr>
              <a:t>traitement</a:t>
            </a:r>
            <a:r>
              <a:rPr lang="en-US" b="0" i="0" u="none" strike="noStrike" dirty="0">
                <a:effectLst/>
              </a:rPr>
              <a:t> </a:t>
            </a:r>
            <a:r>
              <a:rPr lang="en-US" b="0" i="0" u="none" strike="noStrike" dirty="0" err="1">
                <a:effectLst/>
              </a:rPr>
              <a:t>parallèle</a:t>
            </a:r>
            <a:r>
              <a:rPr lang="en-US" b="0" i="0" u="none" strike="noStrike" dirty="0">
                <a:effectLst/>
              </a:rPr>
              <a:t> et, par </a:t>
            </a:r>
            <a:r>
              <a:rPr lang="en-US" b="0" i="0" u="none" strike="noStrike" dirty="0" err="1">
                <a:effectLst/>
              </a:rPr>
              <a:t>conséquent</a:t>
            </a:r>
            <a:r>
              <a:rPr lang="en-US" b="0" i="0" u="none" strike="noStrike" dirty="0">
                <a:effectLst/>
              </a:rPr>
              <a:t>, </a:t>
            </a:r>
            <a:r>
              <a:rPr lang="en-US" b="0" i="0" u="none" strike="noStrike" dirty="0" err="1">
                <a:effectLst/>
              </a:rPr>
              <a:t>une</a:t>
            </a:r>
            <a:r>
              <a:rPr lang="en-US" b="0" i="0" u="none" strike="noStrike" dirty="0">
                <a:effectLst/>
              </a:rPr>
              <a:t> </a:t>
            </a:r>
            <a:r>
              <a:rPr lang="en-US" b="0" i="0" u="none" strike="noStrike" dirty="0" err="1">
                <a:effectLst/>
              </a:rPr>
              <a:t>analyse</a:t>
            </a:r>
            <a:r>
              <a:rPr lang="en-US" b="0" i="0" u="none" strike="noStrike" dirty="0">
                <a:effectLst/>
              </a:rPr>
              <a:t> plus </a:t>
            </a:r>
            <a:r>
              <a:rPr lang="en-US" b="0" i="0" u="none" strike="noStrike" dirty="0" err="1">
                <a:effectLst/>
              </a:rPr>
              <a:t>rapide</a:t>
            </a:r>
            <a:r>
              <a:rPr lang="en-US" b="0" i="0" u="none" strike="noStrike" dirty="0">
                <a:effectLst/>
              </a:rPr>
              <a:t> des grands ensembles de </a:t>
            </a:r>
            <a:r>
              <a:rPr lang="en-US" b="0" i="0" u="none" strike="noStrike" dirty="0" err="1">
                <a:effectLst/>
              </a:rPr>
              <a:t>données</a:t>
            </a:r>
            <a:r>
              <a:rPr lang="en-US" b="0" i="0" u="none" strike="noStrike" dirty="0">
                <a:effectLst/>
              </a:rPr>
              <a:t>. Spark </a:t>
            </a:r>
            <a:r>
              <a:rPr lang="en-US" b="0" i="0" u="none" strike="noStrike" dirty="0" err="1">
                <a:effectLst/>
              </a:rPr>
              <a:t>gère</a:t>
            </a:r>
            <a:r>
              <a:rPr lang="en-US" b="0" i="0" u="none" strike="noStrike" dirty="0">
                <a:effectLst/>
              </a:rPr>
              <a:t> </a:t>
            </a:r>
            <a:r>
              <a:rPr lang="en-US" b="0" i="0" u="none" strike="noStrike" dirty="0" err="1">
                <a:effectLst/>
              </a:rPr>
              <a:t>l'orchestration</a:t>
            </a:r>
            <a:r>
              <a:rPr lang="en-US" b="0" i="0" u="none" strike="noStrike" dirty="0">
                <a:effectLst/>
              </a:rPr>
              <a:t> des </a:t>
            </a:r>
            <a:r>
              <a:rPr lang="en-US" b="0" i="0" u="none" strike="noStrike" dirty="0" err="1">
                <a:effectLst/>
              </a:rPr>
              <a:t>tâches</a:t>
            </a:r>
            <a:r>
              <a:rPr lang="en-US" b="0" i="0" u="none" strike="noStrike" dirty="0">
                <a:effectLst/>
              </a:rPr>
              <a:t> entre les </a:t>
            </a:r>
            <a:r>
              <a:rPr lang="en-US" b="0" i="0" u="none" strike="noStrike" dirty="0" err="1">
                <a:effectLst/>
              </a:rPr>
              <a:t>différents</a:t>
            </a:r>
            <a:r>
              <a:rPr lang="en-US" b="0" i="0" u="none" strike="noStrike" dirty="0">
                <a:effectLst/>
              </a:rPr>
              <a:t> </a:t>
            </a:r>
            <a:r>
              <a:rPr lang="en-US" b="0" i="0" u="none" strike="noStrike" dirty="0" err="1">
                <a:effectLst/>
              </a:rPr>
              <a:t>nœuds</a:t>
            </a:r>
            <a:r>
              <a:rPr lang="en-US" b="0" i="0" u="none" strike="noStrike" dirty="0">
                <a:effectLst/>
              </a:rPr>
              <a:t> et </a:t>
            </a:r>
            <a:r>
              <a:rPr lang="en-US" b="0" i="0" u="none" strike="noStrike" dirty="0" err="1">
                <a:effectLst/>
              </a:rPr>
              <a:t>consolide</a:t>
            </a:r>
            <a:r>
              <a:rPr lang="en-US" b="0" i="0" u="none" strike="noStrike" dirty="0">
                <a:effectLst/>
              </a:rPr>
              <a:t> les </a:t>
            </a:r>
            <a:r>
              <a:rPr lang="en-US" b="0" i="0" u="none" strike="noStrike" dirty="0" err="1">
                <a:effectLst/>
              </a:rPr>
              <a:t>résultats</a:t>
            </a:r>
            <a:r>
              <a:rPr lang="en-US" b="0" i="0" u="none" strike="noStrike" dirty="0">
                <a:effectLst/>
              </a:rPr>
              <a:t> de </a:t>
            </a:r>
            <a:r>
              <a:rPr lang="en-US" b="0" i="0" u="none" strike="noStrike" dirty="0" err="1">
                <a:effectLst/>
              </a:rPr>
              <a:t>chaque</a:t>
            </a:r>
            <a:r>
              <a:rPr lang="en-US" b="0" i="0" u="none" strike="noStrike" dirty="0">
                <a:effectLst/>
              </a:rPr>
              <a:t> </a:t>
            </a:r>
            <a:r>
              <a:rPr lang="en-US" b="0" i="0" u="none" strike="noStrike" dirty="0" err="1">
                <a:effectLst/>
              </a:rPr>
              <a:t>nœud</a:t>
            </a:r>
            <a:r>
              <a:rPr lang="en-US" b="0" i="0" u="none" strike="noStrike" dirty="0">
                <a:effectLst/>
              </a:rPr>
              <a:t> pour </a:t>
            </a:r>
            <a:r>
              <a:rPr lang="en-US" b="0" i="0" u="none" strike="noStrike" dirty="0" err="1">
                <a:effectLst/>
              </a:rPr>
              <a:t>produire</a:t>
            </a:r>
            <a:r>
              <a:rPr lang="en-US" b="0" i="0" u="none" strike="noStrike" dirty="0">
                <a:effectLst/>
              </a:rPr>
              <a:t> le </a:t>
            </a:r>
            <a:r>
              <a:rPr lang="en-US" b="0" i="0" u="none" strike="noStrike" dirty="0" err="1">
                <a:effectLst/>
              </a:rPr>
              <a:t>résultat</a:t>
            </a:r>
            <a:r>
              <a:rPr lang="en-US" b="0" i="0" u="none" strike="noStrike" dirty="0">
                <a:effectLst/>
              </a:rPr>
              <a:t> final. </a:t>
            </a:r>
            <a:endParaRPr lang="en-US" b="0" dirty="0">
              <a:effectLst/>
            </a:endParaRPr>
          </a:p>
        </p:txBody>
      </p:sp>
      <p:sp>
        <p:nvSpPr>
          <p:cNvPr id="3" name="Espace réservé du numéro de diapositive 2">
            <a:extLst>
              <a:ext uri="{FF2B5EF4-FFF2-40B4-BE49-F238E27FC236}">
                <a16:creationId xmlns:a16="http://schemas.microsoft.com/office/drawing/2014/main" id="{1EC8904A-AC78-37EC-DEAA-564E1B90838E}"/>
              </a:ext>
            </a:extLst>
          </p:cNvPr>
          <p:cNvSpPr>
            <a:spLocks noGrp="1"/>
          </p:cNvSpPr>
          <p:nvPr>
            <p:ph type="sldNum" sz="quarter" idx="12"/>
          </p:nvPr>
        </p:nvSpPr>
        <p:spPr>
          <a:xfrm>
            <a:off x="1027632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7</a:t>
            </a:fld>
            <a:endParaRPr lang="en-US" dirty="0"/>
          </a:p>
        </p:txBody>
      </p:sp>
    </p:spTree>
    <p:extLst>
      <p:ext uri="{BB962C8B-B14F-4D97-AF65-F5344CB8AC3E}">
        <p14:creationId xmlns:p14="http://schemas.microsoft.com/office/powerpoint/2010/main" val="48556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D145A65A-0B66-0776-08A2-3061207D24F3}"/>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lvl="0"/>
            <a:r>
              <a:rPr lang="en-US" sz="3200" b="1"/>
              <a:t>Environnement Big Data du projet</a:t>
            </a:r>
            <a:br>
              <a:rPr lang="en-US" sz="3200" b="1"/>
            </a:br>
            <a:r>
              <a:rPr lang="en-US" sz="3200" b="1"/>
              <a:t>AWS S3</a:t>
            </a:r>
            <a:endParaRPr lang="en-US" sz="3200"/>
          </a:p>
        </p:txBody>
      </p:sp>
      <p:sp>
        <p:nvSpPr>
          <p:cNvPr id="8" name="ZoneTexte 7">
            <a:extLst>
              <a:ext uri="{FF2B5EF4-FFF2-40B4-BE49-F238E27FC236}">
                <a16:creationId xmlns:a16="http://schemas.microsoft.com/office/drawing/2014/main" id="{F8B75EEF-A565-0289-3281-B1891D2B4435}"/>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algn="just" defTabSz="914400">
              <a:lnSpc>
                <a:spcPct val="120000"/>
              </a:lnSpc>
              <a:spcAft>
                <a:spcPts val="600"/>
              </a:spcAft>
              <a:buSzPct val="125000"/>
              <a:buFont typeface="Arial" panose="020B0604020202020204" pitchFamily="34" charset="0"/>
              <a:buChar char="•"/>
            </a:pPr>
            <a:r>
              <a:rPr lang="en-US" sz="2000" b="0" i="0" u="none" strike="noStrike" dirty="0">
                <a:effectLst/>
              </a:rPr>
              <a:t>Amazon Simple Storage Service (Amazon S3) </a:t>
            </a:r>
            <a:r>
              <a:rPr lang="en-US" sz="2000" b="0" i="0" u="none" strike="noStrike" dirty="0" err="1">
                <a:effectLst/>
              </a:rPr>
              <a:t>est</a:t>
            </a:r>
            <a:r>
              <a:rPr lang="en-US" sz="2000" b="0" i="0" u="none" strike="noStrike" dirty="0">
                <a:effectLst/>
              </a:rPr>
              <a:t> un service de stockage </a:t>
            </a:r>
            <a:r>
              <a:rPr lang="en-US" sz="2000" b="0" i="0" u="none" strike="noStrike" dirty="0" err="1">
                <a:effectLst/>
              </a:rPr>
              <a:t>d'objet</a:t>
            </a:r>
            <a:r>
              <a:rPr lang="en-US" sz="2000" b="0" i="0" u="none" strike="noStrike" dirty="0">
                <a:effectLst/>
              </a:rPr>
              <a:t> </a:t>
            </a:r>
            <a:r>
              <a:rPr lang="en-US" sz="2000" b="0" i="0" u="none" strike="noStrike" dirty="0" err="1">
                <a:effectLst/>
              </a:rPr>
              <a:t>offert</a:t>
            </a:r>
            <a:r>
              <a:rPr lang="en-US" sz="2000" b="0" i="0" u="none" strike="noStrike" dirty="0">
                <a:effectLst/>
              </a:rPr>
              <a:t> par Amazon Web Services (AWS). Il </a:t>
            </a:r>
            <a:r>
              <a:rPr lang="en-US" sz="2000" b="0" i="0" u="none" strike="noStrike" dirty="0" err="1">
                <a:effectLst/>
              </a:rPr>
              <a:t>est</a:t>
            </a:r>
            <a:r>
              <a:rPr lang="en-US" sz="2000" b="0" i="0" u="none" strike="noStrike" dirty="0">
                <a:effectLst/>
              </a:rPr>
              <a:t> </a:t>
            </a:r>
            <a:r>
              <a:rPr lang="en-US" sz="2000" b="0" i="0" u="none" strike="noStrike" dirty="0" err="1">
                <a:effectLst/>
              </a:rPr>
              <a:t>conçu</a:t>
            </a:r>
            <a:r>
              <a:rPr lang="en-US" sz="2000" b="0" i="0" u="none" strike="noStrike" dirty="0">
                <a:effectLst/>
              </a:rPr>
              <a:t> pour stocker et </a:t>
            </a:r>
            <a:r>
              <a:rPr lang="en-US" sz="2000" b="0" i="0" u="none" strike="noStrike" dirty="0" err="1">
                <a:effectLst/>
              </a:rPr>
              <a:t>récupérer</a:t>
            </a:r>
            <a:r>
              <a:rPr lang="en-US" sz="2000" b="0" i="0" u="none" strike="noStrike" dirty="0">
                <a:effectLst/>
              </a:rPr>
              <a:t> </a:t>
            </a:r>
            <a:r>
              <a:rPr lang="en-US" sz="2000" b="0" i="0" u="none" strike="noStrike" dirty="0" err="1">
                <a:effectLst/>
              </a:rPr>
              <a:t>n'importe</a:t>
            </a:r>
            <a:r>
              <a:rPr lang="en-US" sz="2000" b="0" i="0" u="none" strike="noStrike" dirty="0">
                <a:effectLst/>
              </a:rPr>
              <a:t> quelle </a:t>
            </a:r>
            <a:r>
              <a:rPr lang="en-US" sz="2000" b="0" i="0" u="none" strike="noStrike" dirty="0" err="1">
                <a:effectLst/>
              </a:rPr>
              <a:t>quantité</a:t>
            </a:r>
            <a:r>
              <a:rPr lang="en-US" sz="2000" b="0" i="0" u="none" strike="noStrike" dirty="0">
                <a:effectLst/>
              </a:rPr>
              <a:t> de </a:t>
            </a:r>
            <a:r>
              <a:rPr lang="en-US" sz="2000" b="0" i="0" u="none" strike="noStrike" dirty="0" err="1">
                <a:effectLst/>
              </a:rPr>
              <a:t>données</a:t>
            </a:r>
            <a:r>
              <a:rPr lang="en-US" sz="2000" b="0" i="0" u="none" strike="noStrike" dirty="0">
                <a:effectLst/>
              </a:rPr>
              <a:t>, </a:t>
            </a:r>
            <a:r>
              <a:rPr lang="en-US" sz="2000" b="0" i="0" u="none" strike="noStrike" dirty="0" err="1">
                <a:effectLst/>
              </a:rPr>
              <a:t>à</a:t>
            </a:r>
            <a:r>
              <a:rPr lang="en-US" sz="2000" b="0" i="0" u="none" strike="noStrike" dirty="0">
                <a:effectLst/>
              </a:rPr>
              <a:t> tout moment, </a:t>
            </a:r>
            <a:r>
              <a:rPr lang="en-US" sz="2000" b="0" i="0" u="none" strike="noStrike" dirty="0" err="1">
                <a:effectLst/>
              </a:rPr>
              <a:t>depuis</a:t>
            </a:r>
            <a:r>
              <a:rPr lang="en-US" sz="2000" b="0" i="0" u="none" strike="noStrike" dirty="0">
                <a:effectLst/>
              </a:rPr>
              <a:t> le web. S3 </a:t>
            </a:r>
            <a:r>
              <a:rPr lang="en-US" sz="2000" b="0" i="0" u="none" strike="noStrike" dirty="0" err="1">
                <a:effectLst/>
              </a:rPr>
              <a:t>est</a:t>
            </a:r>
            <a:r>
              <a:rPr lang="en-US" sz="2000" b="0" i="0" u="none" strike="noStrike" dirty="0">
                <a:effectLst/>
              </a:rPr>
              <a:t> </a:t>
            </a:r>
            <a:r>
              <a:rPr lang="en-US" sz="2000" b="0" i="0" u="none" strike="noStrike" dirty="0" err="1">
                <a:effectLst/>
              </a:rPr>
              <a:t>largement</a:t>
            </a:r>
            <a:r>
              <a:rPr lang="en-US" sz="2000" b="0" i="0" u="none" strike="noStrike" dirty="0">
                <a:effectLst/>
              </a:rPr>
              <a:t> </a:t>
            </a:r>
            <a:r>
              <a:rPr lang="en-US" sz="2000" b="0" i="0" u="none" strike="noStrike" dirty="0" err="1">
                <a:effectLst/>
              </a:rPr>
              <a:t>utilisé</a:t>
            </a:r>
            <a:r>
              <a:rPr lang="en-US" sz="2000" b="0" i="0" u="none" strike="noStrike" dirty="0">
                <a:effectLst/>
              </a:rPr>
              <a:t> pour le stockage de </a:t>
            </a:r>
            <a:r>
              <a:rPr lang="en-US" sz="2000" b="0" i="0" u="none" strike="noStrike" dirty="0" err="1">
                <a:effectLst/>
              </a:rPr>
              <a:t>sauvegardes</a:t>
            </a:r>
            <a:r>
              <a:rPr lang="en-US" sz="2000" b="0" i="0" u="none" strike="noStrike" dirty="0">
                <a:effectLst/>
              </a:rPr>
              <a:t>, </a:t>
            </a:r>
            <a:r>
              <a:rPr lang="en-US" sz="2000" b="0" i="0" u="none" strike="noStrike" dirty="0" err="1">
                <a:effectLst/>
              </a:rPr>
              <a:t>l'archivage</a:t>
            </a:r>
            <a:r>
              <a:rPr lang="en-US" sz="2000" b="0" i="0" u="none" strike="noStrike" dirty="0">
                <a:effectLst/>
              </a:rPr>
              <a:t> de </a:t>
            </a:r>
            <a:r>
              <a:rPr lang="en-US" sz="2000" b="0" i="0" u="none" strike="noStrike" dirty="0" err="1">
                <a:effectLst/>
              </a:rPr>
              <a:t>données</a:t>
            </a:r>
            <a:r>
              <a:rPr lang="en-US" sz="2000" b="0" i="0" u="none" strike="noStrike" dirty="0">
                <a:effectLst/>
              </a:rPr>
              <a:t>, et le stockage de </a:t>
            </a:r>
            <a:r>
              <a:rPr lang="en-US" sz="2000" b="0" i="0" u="none" strike="noStrike" dirty="0" err="1">
                <a:effectLst/>
              </a:rPr>
              <a:t>contenu</a:t>
            </a:r>
            <a:r>
              <a:rPr lang="en-US" sz="2000" b="0" i="0" u="none" strike="noStrike" dirty="0">
                <a:effectLst/>
              </a:rPr>
              <a:t> pour les sites web et les applications mobiles.</a:t>
            </a:r>
          </a:p>
          <a:p>
            <a:pPr indent="-228600" defTabSz="914400">
              <a:lnSpc>
                <a:spcPct val="120000"/>
              </a:lnSpc>
              <a:spcAft>
                <a:spcPts val="600"/>
              </a:spcAft>
              <a:buSzPct val="125000"/>
              <a:buFont typeface="Arial" panose="020B0604020202020204" pitchFamily="34" charset="0"/>
              <a:buChar char="•"/>
            </a:pPr>
            <a:endParaRPr lang="en-US" sz="2000" dirty="0"/>
          </a:p>
        </p:txBody>
      </p:sp>
      <p:pic>
        <p:nvPicPr>
          <p:cNvPr id="4" name="Image 3" descr="Une image contenant texte, capture d’écran&#10;&#10;Description générée automatiquement">
            <a:extLst>
              <a:ext uri="{FF2B5EF4-FFF2-40B4-BE49-F238E27FC236}">
                <a16:creationId xmlns:a16="http://schemas.microsoft.com/office/drawing/2014/main" id="{F8F6A954-3804-FA01-73F1-D29C818F7795}"/>
              </a:ext>
            </a:extLst>
          </p:cNvPr>
          <p:cNvPicPr>
            <a:picLocks noChangeAspect="1"/>
          </p:cNvPicPr>
          <p:nvPr/>
        </p:nvPicPr>
        <p:blipFill>
          <a:blip r:embed="rId4"/>
          <a:stretch>
            <a:fillRect/>
          </a:stretch>
        </p:blipFill>
        <p:spPr>
          <a:xfrm>
            <a:off x="6096000" y="2407114"/>
            <a:ext cx="5456279" cy="2018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7" name="Group 4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Espace réservé du numéro de diapositive 2">
            <a:extLst>
              <a:ext uri="{FF2B5EF4-FFF2-40B4-BE49-F238E27FC236}">
                <a16:creationId xmlns:a16="http://schemas.microsoft.com/office/drawing/2014/main" id="{1EC8904A-AC78-37EC-DEAA-564E1B90838E}"/>
              </a:ext>
            </a:extLst>
          </p:cNvPr>
          <p:cNvSpPr>
            <a:spLocks noGrp="1"/>
          </p:cNvSpPr>
          <p:nvPr>
            <p:ph type="sldNum" sz="quarter" idx="12"/>
          </p:nvPr>
        </p:nvSpPr>
        <p:spPr>
          <a:xfrm>
            <a:off x="10276321" y="6340472"/>
            <a:ext cx="771089"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8</a:t>
            </a:fld>
            <a:endParaRPr lang="en-US" dirty="0"/>
          </a:p>
        </p:txBody>
      </p:sp>
      <p:sp>
        <p:nvSpPr>
          <p:cNvPr id="38" name="ZoneTexte 37">
            <a:extLst>
              <a:ext uri="{FF2B5EF4-FFF2-40B4-BE49-F238E27FC236}">
                <a16:creationId xmlns:a16="http://schemas.microsoft.com/office/drawing/2014/main" id="{5F92BCDB-CF76-04DC-ECE5-D4B4D4416E72}"/>
              </a:ext>
            </a:extLst>
          </p:cNvPr>
          <p:cNvSpPr txBox="1"/>
          <p:nvPr/>
        </p:nvSpPr>
        <p:spPr>
          <a:xfrm>
            <a:off x="5128643" y="2097088"/>
            <a:ext cx="6188402" cy="3541714"/>
          </a:xfrm>
          <a:prstGeom prst="rect">
            <a:avLst/>
          </a:prstGeom>
        </p:spPr>
        <p:txBody>
          <a:bodyPr vert="horz" lIns="91440" tIns="45720" rIns="91440" bIns="45720" rtlCol="0">
            <a:noAutofit/>
          </a:bodyPr>
          <a:lstStyle/>
          <a:p>
            <a:pPr indent="-228600" defTabSz="914400">
              <a:lnSpc>
                <a:spcPct val="110000"/>
              </a:lnSpc>
              <a:spcAft>
                <a:spcPts val="600"/>
              </a:spcAft>
              <a:buSzPct val="125000"/>
              <a:buFont typeface="Arial" panose="020B0604020202020204" pitchFamily="34" charset="0"/>
              <a:buChar char="•"/>
            </a:pPr>
            <a:endParaRPr lang="en-US" b="0" dirty="0">
              <a:effectLst/>
            </a:endParaRPr>
          </a:p>
        </p:txBody>
      </p:sp>
    </p:spTree>
    <p:extLst>
      <p:ext uri="{BB962C8B-B14F-4D97-AF65-F5344CB8AC3E}">
        <p14:creationId xmlns:p14="http://schemas.microsoft.com/office/powerpoint/2010/main" val="32509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Rectangle 15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2" name="Group 16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3" name="Group 16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0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D145A65A-0B66-0776-08A2-3061207D24F3}"/>
              </a:ext>
            </a:extLst>
          </p:cNvPr>
          <p:cNvSpPr>
            <a:spLocks noGrp="1"/>
          </p:cNvSpPr>
          <p:nvPr>
            <p:ph type="title"/>
          </p:nvPr>
        </p:nvSpPr>
        <p:spPr>
          <a:xfrm>
            <a:off x="8036041" y="618518"/>
            <a:ext cx="3281003" cy="1478570"/>
          </a:xfrm>
        </p:spPr>
        <p:txBody>
          <a:bodyPr vert="horz" lIns="91440" tIns="45720" rIns="91440" bIns="45720" rtlCol="0" anchor="b">
            <a:normAutofit/>
          </a:bodyPr>
          <a:lstStyle/>
          <a:p>
            <a:pPr lvl="0"/>
            <a:r>
              <a:rPr lang="en-US" sz="2600" b="1">
                <a:solidFill>
                  <a:srgbClr val="FFFFFF"/>
                </a:solidFill>
              </a:rPr>
              <a:t>Environnement Big Data du projet</a:t>
            </a:r>
            <a:br>
              <a:rPr lang="en-US" sz="2600" b="1">
                <a:solidFill>
                  <a:srgbClr val="FFFFFF"/>
                </a:solidFill>
              </a:rPr>
            </a:br>
            <a:r>
              <a:rPr lang="en-US" sz="2600" b="1">
                <a:solidFill>
                  <a:srgbClr val="FFFFFF"/>
                </a:solidFill>
              </a:rPr>
              <a:t>AWS EC2</a:t>
            </a:r>
            <a:endParaRPr lang="en-US" sz="2600">
              <a:solidFill>
                <a:srgbClr val="FFFFFF"/>
              </a:solidFill>
            </a:endParaRPr>
          </a:p>
        </p:txBody>
      </p:sp>
      <p:sp useBgFill="1">
        <p:nvSpPr>
          <p:cNvPr id="20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Police, nombre, ligne&#10;&#10;Description générée automatiquement">
            <a:extLst>
              <a:ext uri="{FF2B5EF4-FFF2-40B4-BE49-F238E27FC236}">
                <a16:creationId xmlns:a16="http://schemas.microsoft.com/office/drawing/2014/main" id="{0864F4ED-A9CD-732B-1475-FA2B84EDB25C}"/>
              </a:ext>
            </a:extLst>
          </p:cNvPr>
          <p:cNvPicPr>
            <a:picLocks noChangeAspect="1"/>
          </p:cNvPicPr>
          <p:nvPr/>
        </p:nvPicPr>
        <p:blipFill>
          <a:blip r:embed="rId3"/>
          <a:stretch>
            <a:fillRect/>
          </a:stretch>
        </p:blipFill>
        <p:spPr>
          <a:xfrm>
            <a:off x="1118988" y="2257277"/>
            <a:ext cx="6112382" cy="2337985"/>
          </a:xfrm>
          <a:prstGeom prst="rect">
            <a:avLst/>
          </a:prstGeom>
        </p:spPr>
      </p:pic>
      <p:sp>
        <p:nvSpPr>
          <p:cNvPr id="8" name="ZoneTexte 7">
            <a:extLst>
              <a:ext uri="{FF2B5EF4-FFF2-40B4-BE49-F238E27FC236}">
                <a16:creationId xmlns:a16="http://schemas.microsoft.com/office/drawing/2014/main" id="{F8B75EEF-A565-0289-3281-B1891D2B4435}"/>
              </a:ext>
            </a:extLst>
          </p:cNvPr>
          <p:cNvSpPr txBox="1"/>
          <p:nvPr/>
        </p:nvSpPr>
        <p:spPr>
          <a:xfrm>
            <a:off x="8036041" y="2249487"/>
            <a:ext cx="3281004"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b="0" i="0" u="none" strike="noStrike">
                <a:solidFill>
                  <a:srgbClr val="FFFFFF"/>
                </a:solidFill>
                <a:effectLst/>
              </a:rPr>
              <a:t>Amazon Elastic Compute Cloud (Amazon EC2) est un service web qui fournit des capacités de calcul évolutives dans le cloud d'Amazon Web Services (AWS). Il permet aux utilisateurs de faire fonctionner des instances virtuelles, appelées instances EC2, sur lesquelles ils peuvent exécuter leurs applications et leurs services.</a:t>
            </a:r>
            <a:endParaRPr lang="en-US">
              <a:solidFill>
                <a:srgbClr val="FFFFFF"/>
              </a:solidFill>
            </a:endParaRPr>
          </a:p>
        </p:txBody>
      </p:sp>
      <p:sp>
        <p:nvSpPr>
          <p:cNvPr id="3" name="Espace réservé du numéro de diapositive 2">
            <a:extLst>
              <a:ext uri="{FF2B5EF4-FFF2-40B4-BE49-F238E27FC236}">
                <a16:creationId xmlns:a16="http://schemas.microsoft.com/office/drawing/2014/main" id="{1EC8904A-AC78-37EC-DEAA-564E1B90838E}"/>
              </a:ext>
            </a:extLst>
          </p:cNvPr>
          <p:cNvSpPr>
            <a:spLocks noGrp="1"/>
          </p:cNvSpPr>
          <p:nvPr>
            <p:ph type="sldNum" sz="quarter" idx="12"/>
          </p:nvPr>
        </p:nvSpPr>
        <p:spPr>
          <a:xfrm>
            <a:off x="10276321" y="6309360"/>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rgbClr val="FFFFFF"/>
                </a:solidFill>
              </a:rPr>
              <a:pPr defTabSz="914400">
                <a:spcAft>
                  <a:spcPts val="600"/>
                </a:spcAft>
              </a:pPr>
              <a:t>9</a:t>
            </a:fld>
            <a:endParaRPr lang="en-US">
              <a:solidFill>
                <a:srgbClr val="FFFFFF"/>
              </a:solidFill>
            </a:endParaRPr>
          </a:p>
        </p:txBody>
      </p:sp>
      <p:sp>
        <p:nvSpPr>
          <p:cNvPr id="38" name="ZoneTexte 37">
            <a:extLst>
              <a:ext uri="{FF2B5EF4-FFF2-40B4-BE49-F238E27FC236}">
                <a16:creationId xmlns:a16="http://schemas.microsoft.com/office/drawing/2014/main" id="{5F92BCDB-CF76-04DC-ECE5-D4B4D4416E72}"/>
              </a:ext>
            </a:extLst>
          </p:cNvPr>
          <p:cNvSpPr txBox="1"/>
          <p:nvPr/>
        </p:nvSpPr>
        <p:spPr>
          <a:xfrm>
            <a:off x="5128643" y="2097088"/>
            <a:ext cx="6188402" cy="3541714"/>
          </a:xfrm>
          <a:prstGeom prst="rect">
            <a:avLst/>
          </a:prstGeom>
        </p:spPr>
        <p:txBody>
          <a:bodyPr vert="horz" lIns="91440" tIns="45720" rIns="91440" bIns="45720" rtlCol="0">
            <a:noAutofit/>
          </a:bodyPr>
          <a:lstStyle/>
          <a:p>
            <a:pPr indent="-228600" defTabSz="914400">
              <a:lnSpc>
                <a:spcPct val="110000"/>
              </a:lnSpc>
              <a:spcAft>
                <a:spcPts val="600"/>
              </a:spcAft>
              <a:buSzPct val="125000"/>
              <a:buFont typeface="Arial" panose="020B0604020202020204" pitchFamily="34" charset="0"/>
              <a:buChar char="•"/>
            </a:pPr>
            <a:endParaRPr lang="en-US" b="0" dirty="0">
              <a:effectLst/>
            </a:endParaRPr>
          </a:p>
        </p:txBody>
      </p:sp>
    </p:spTree>
    <p:extLst>
      <p:ext uri="{BB962C8B-B14F-4D97-AF65-F5344CB8AC3E}">
        <p14:creationId xmlns:p14="http://schemas.microsoft.com/office/powerpoint/2010/main" val="317443575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{469703B7-7171-0042-89F0-20C6F077AB0C}tf10001122</Template>
  <TotalTime>11839</TotalTime>
  <Words>1450</Words>
  <Application>Microsoft Macintosh PowerPoint</Application>
  <PresentationFormat>Grand écran</PresentationFormat>
  <Paragraphs>135</Paragraphs>
  <Slides>22</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Calibri</vt:lpstr>
      <vt:lpstr>Calibri,Bold</vt:lpstr>
      <vt:lpstr>DIN Condensed</vt:lpstr>
      <vt:lpstr>Inter</vt:lpstr>
      <vt:lpstr>Söhne</vt:lpstr>
      <vt:lpstr>Tw Cen MT</vt:lpstr>
      <vt:lpstr>Circuit</vt:lpstr>
      <vt:lpstr>Projet 8 </vt:lpstr>
      <vt:lpstr>Sommaire  </vt:lpstr>
      <vt:lpstr>Présentation PowerPoint</vt:lpstr>
      <vt:lpstr>PRESENTATION  du jeu de données</vt:lpstr>
      <vt:lpstr>Présentation de la big DATA </vt:lpstr>
      <vt:lpstr>Environnement Big Data du projet</vt:lpstr>
      <vt:lpstr>Environnement Big Data du projet Apache SPARK </vt:lpstr>
      <vt:lpstr>Environnement Big Data du projet AWS S3</vt:lpstr>
      <vt:lpstr>Environnement Big Data du projet AWS EC2</vt:lpstr>
      <vt:lpstr>Environnement Big Data du projet AWS EMR</vt:lpstr>
      <vt:lpstr>Environnement Big Data du projet AWS EMR Applications</vt:lpstr>
      <vt:lpstr>Environnement Big Data du projet AWS EMR Applications</vt:lpstr>
      <vt:lpstr>Environnement Big Data du projet AWS EMR Applications</vt:lpstr>
      <vt:lpstr>Chaine de traitement des images</vt:lpstr>
      <vt:lpstr>Initialisation et Configuration</vt:lpstr>
      <vt:lpstr>Chargement des Données    </vt:lpstr>
      <vt:lpstr>Préparation du Modèle  </vt:lpstr>
      <vt:lpstr>Extraction des caractéristiques</vt:lpstr>
      <vt:lpstr>Analyse des Caractéristiques avec PCA  </vt:lpstr>
      <vt:lpstr>Validation des résultats</vt:lpstr>
      <vt:lpstr>Conclusion </vt:lpstr>
      <vt:lpstr>Merci pour votre écoute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dc:creator>Microsoft Office User</dc:creator>
  <cp:lastModifiedBy>Xavier Parisot</cp:lastModifiedBy>
  <cp:revision>53</cp:revision>
  <dcterms:created xsi:type="dcterms:W3CDTF">2023-01-03T09:16:52Z</dcterms:created>
  <dcterms:modified xsi:type="dcterms:W3CDTF">2023-09-26T17:36:38Z</dcterms:modified>
</cp:coreProperties>
</file>