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B24"/>
    <a:srgbClr val="FFFFFF"/>
    <a:srgbClr val="3A5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51F9-3E35-4635-8EEF-477C0F9888B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AC94-588B-45E3-B7F6-6E9A82407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4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51F9-3E35-4635-8EEF-477C0F9888B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AC94-588B-45E3-B7F6-6E9A82407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1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51F9-3E35-4635-8EEF-477C0F9888B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AC94-588B-45E3-B7F6-6E9A82407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2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51F9-3E35-4635-8EEF-477C0F9888B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AC94-588B-45E3-B7F6-6E9A82407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8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51F9-3E35-4635-8EEF-477C0F9888B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AC94-588B-45E3-B7F6-6E9A82407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25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51F9-3E35-4635-8EEF-477C0F9888B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AC94-588B-45E3-B7F6-6E9A82407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51F9-3E35-4635-8EEF-477C0F9888B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AC94-588B-45E3-B7F6-6E9A82407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85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51F9-3E35-4635-8EEF-477C0F9888B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AC94-588B-45E3-B7F6-6E9A82407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52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51F9-3E35-4635-8EEF-477C0F9888B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AC94-588B-45E3-B7F6-6E9A82407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34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51F9-3E35-4635-8EEF-477C0F9888B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AC94-588B-45E3-B7F6-6E9A82407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47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51F9-3E35-4635-8EEF-477C0F9888B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AC94-588B-45E3-B7F6-6E9A82407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87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51F9-3E35-4635-8EEF-477C0F9888B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AC94-588B-45E3-B7F6-6E9A82407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93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78082"/>
          </a:xfrm>
          <a:prstGeom prst="rect">
            <a:avLst/>
          </a:prstGeom>
          <a:solidFill>
            <a:srgbClr val="ED1B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" y="112507"/>
            <a:ext cx="2426216" cy="10530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28660" y="341482"/>
            <a:ext cx="150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Sales Overview</a:t>
            </a:r>
            <a:endParaRPr lang="en-IN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6460" y="369920"/>
            <a:ext cx="110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Regional</a:t>
            </a:r>
            <a:r>
              <a:rPr lang="en-IN" dirty="0" smtClean="0"/>
              <a:t> </a:t>
            </a: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7018" y="341482"/>
            <a:ext cx="1605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Product Performance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04461" y="341481"/>
            <a:ext cx="179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Time-Based Trends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879" y="473829"/>
            <a:ext cx="482815" cy="4883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685" y="423970"/>
            <a:ext cx="538233" cy="5382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048" y="440233"/>
            <a:ext cx="521970" cy="5219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706" y="369920"/>
            <a:ext cx="549755" cy="5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5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 PC</dc:creator>
  <cp:lastModifiedBy>Home PC</cp:lastModifiedBy>
  <cp:revision>7</cp:revision>
  <dcterms:created xsi:type="dcterms:W3CDTF">2025-04-25T11:57:27Z</dcterms:created>
  <dcterms:modified xsi:type="dcterms:W3CDTF">2025-04-25T12:35:54Z</dcterms:modified>
</cp:coreProperties>
</file>