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74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2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7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2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Task 4: Data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Designed in Power BI using Online Sales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Power BI dashboard for business stakeholders to analyze online sales performance.</a:t>
            </a:r>
          </a:p>
          <a:p>
            <a:r>
              <a:t>- Visualize KPIs like Total Revenue, Units Sold</a:t>
            </a:r>
          </a:p>
          <a:p>
            <a:r>
              <a:t>- Enable regional and product insights</a:t>
            </a:r>
          </a:p>
          <a:p>
            <a:r>
              <a:t>- Explore trends over time using slicers and charts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File: Online Sales Data.csv</a:t>
            </a:r>
          </a:p>
          <a:p>
            <a:endParaRPr/>
          </a:p>
          <a:p>
            <a:r>
              <a:t>Columns:</a:t>
            </a:r>
          </a:p>
          <a:p>
            <a:r>
              <a:t>- Transaction ID</a:t>
            </a:r>
          </a:p>
          <a:p>
            <a:r>
              <a:t>- Date</a:t>
            </a:r>
          </a:p>
          <a:p>
            <a:r>
              <a:t>- Product Category</a:t>
            </a:r>
          </a:p>
          <a:p>
            <a:r>
              <a:t>- Product Name</a:t>
            </a:r>
          </a:p>
          <a:p>
            <a:r>
              <a:t>- Units Sold</a:t>
            </a:r>
          </a:p>
          <a:p>
            <a:r>
              <a:t>- Unit Price</a:t>
            </a:r>
          </a:p>
          <a:p>
            <a:r>
              <a:t>- Total Revenue</a:t>
            </a:r>
          </a:p>
          <a:p>
            <a:r>
              <a:t>- Region</a:t>
            </a:r>
          </a:p>
          <a:p>
            <a:r>
              <a:t>- Payment Method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Structure (4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800" b="1" dirty="0"/>
              <a:t>1. Sales Overview:</a:t>
            </a:r>
          </a:p>
          <a:p>
            <a:r>
              <a:rPr sz="800" b="1" dirty="0"/>
              <a:t>   - KPI Cards: Total Revenue, Units Sold</a:t>
            </a:r>
          </a:p>
          <a:p>
            <a:r>
              <a:rPr sz="800" b="1" dirty="0"/>
              <a:t>   - Bar Chart: Revenue by Product Category</a:t>
            </a:r>
          </a:p>
          <a:p>
            <a:r>
              <a:rPr sz="800" b="1" dirty="0"/>
              <a:t>   - Date Slicer</a:t>
            </a:r>
          </a:p>
          <a:p>
            <a:endParaRPr sz="800" b="1" dirty="0"/>
          </a:p>
          <a:p>
            <a:r>
              <a:rPr sz="800" b="1" dirty="0"/>
              <a:t>2. Regional Analysis:</a:t>
            </a:r>
          </a:p>
          <a:p>
            <a:r>
              <a:rPr sz="800" b="1" dirty="0"/>
              <a:t>   - Map &amp; Pie Chart: Revenue by Region</a:t>
            </a:r>
          </a:p>
          <a:p>
            <a:r>
              <a:rPr sz="800" b="1" dirty="0"/>
              <a:t>   - Slicer: Payment Method</a:t>
            </a:r>
          </a:p>
          <a:p>
            <a:endParaRPr sz="800" b="1" dirty="0"/>
          </a:p>
          <a:p>
            <a:r>
              <a:rPr sz="800" b="1" dirty="0"/>
              <a:t>3. Product Performance:</a:t>
            </a:r>
          </a:p>
          <a:p>
            <a:r>
              <a:rPr sz="800" b="1" dirty="0"/>
              <a:t>   - Stacked Column Chart: Units Sold by Product</a:t>
            </a:r>
          </a:p>
          <a:p>
            <a:r>
              <a:rPr sz="800" b="1" dirty="0"/>
              <a:t>   - Matrix: Revenue by Product &amp; Region</a:t>
            </a:r>
          </a:p>
          <a:p>
            <a:endParaRPr sz="800" b="1" dirty="0"/>
          </a:p>
          <a:p>
            <a:r>
              <a:rPr sz="800" b="1" dirty="0"/>
              <a:t>4. Time-Based Trends:</a:t>
            </a:r>
          </a:p>
          <a:p>
            <a:r>
              <a:rPr sz="800" b="1" dirty="0"/>
              <a:t>   - Line Chart: Revenue over Time</a:t>
            </a:r>
          </a:p>
          <a:p>
            <a:r>
              <a:rPr sz="800" b="1" dirty="0"/>
              <a:t>   - Bar Chart: Units Sold by Month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Slicers (Date, Region, Payment Method)</a:t>
            </a:r>
          </a:p>
          <a:p>
            <a:r>
              <a:t>- Time-Series Analysis with drill-down</a:t>
            </a:r>
          </a:p>
          <a:p>
            <a:r>
              <a:t>- Region-wise and Product-wise breakdowns</a:t>
            </a:r>
          </a:p>
          <a:p>
            <a:r>
              <a:t>- Clean, consistent visual layout</a:t>
            </a:r>
          </a:p>
          <a:p>
            <a:r>
              <a:t>- Easy to understand insights for stakeholders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Desktop</a:t>
            </a:r>
          </a:p>
          <a:p>
            <a:r>
              <a:t>- Microsoft Excel (for CSV handling)</a:t>
            </a:r>
          </a:p>
          <a:p>
            <a:r>
              <a:t>- GitHub (for submission)</a:t>
            </a:r>
          </a:p>
          <a:p>
            <a:r>
              <a:t>- Dataset Source: Provided / Simulated for Task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</a:t>
            </a:r>
            <a:r>
              <a:rPr lang="en-US" dirty="0" err="1" smtClean="0"/>
              <a:t>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98" y="4643572"/>
            <a:ext cx="3556930" cy="1934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1" y="2407162"/>
            <a:ext cx="3839759" cy="2153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3" y="2407161"/>
            <a:ext cx="3799301" cy="2102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10" y="4643572"/>
            <a:ext cx="3754543" cy="21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257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Task 4: Data Analytics Dashboard</vt:lpstr>
      <vt:lpstr>Objective</vt:lpstr>
      <vt:lpstr>Dataset Used</vt:lpstr>
      <vt:lpstr>Dashboard Structure (4 Pages)</vt:lpstr>
      <vt:lpstr>Key Features</vt:lpstr>
      <vt:lpstr>Tools Used</vt:lpstr>
      <vt:lpstr>Output DashBoard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Data Analytics Dashboard</dc:title>
  <dc:subject/>
  <dc:creator>Home PC</dc:creator>
  <cp:keywords/>
  <dc:description>generated using python-pptx</dc:description>
  <cp:lastModifiedBy>Home PC</cp:lastModifiedBy>
  <cp:revision>3</cp:revision>
  <dcterms:created xsi:type="dcterms:W3CDTF">2013-01-27T09:14:16Z</dcterms:created>
  <dcterms:modified xsi:type="dcterms:W3CDTF">2025-04-25T13:52:31Z</dcterms:modified>
  <cp:category/>
</cp:coreProperties>
</file>