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59D1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3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92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3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6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04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925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7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87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4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0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4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85CBF-E52F-4B97-A091-D6EBFA03ED8C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AD8B-A4E4-4933-BC68-FFA513FB62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5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  <a:alpha val="77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-1" y="0"/>
            <a:ext cx="3774253" cy="6858000"/>
          </a:xfrm>
          <a:prstGeom prst="rect">
            <a:avLst/>
          </a:prstGeom>
          <a:gradFill flip="none" rotWithShape="1">
            <a:gsLst>
              <a:gs pos="0">
                <a:srgbClr val="1D59D1">
                  <a:shade val="30000"/>
                  <a:satMod val="115000"/>
                </a:srgbClr>
              </a:gs>
              <a:gs pos="50000">
                <a:srgbClr val="1D59D1">
                  <a:shade val="67500"/>
                  <a:satMod val="115000"/>
                </a:srgbClr>
              </a:gs>
              <a:gs pos="100000">
                <a:srgbClr val="1D59D1">
                  <a:shade val="100000"/>
                  <a:satMod val="115000"/>
                </a:srgb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66" y="1765798"/>
            <a:ext cx="482560" cy="48256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3049" y="1815551"/>
            <a:ext cx="170815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>
                <a:solidFill>
                  <a:schemeClr val="bg1"/>
                </a:solidFill>
              </a:rPr>
              <a:t>Dashboard</a:t>
            </a:r>
            <a:r>
              <a:rPr lang="en-US" sz="2500" dirty="0" smtClean="0">
                <a:solidFill>
                  <a:schemeClr val="bg1"/>
                </a:solidFill>
              </a:rPr>
              <a:t> </a:t>
            </a:r>
            <a:endParaRPr lang="en-IN" sz="2500" dirty="0">
              <a:solidFill>
                <a:schemeClr val="bg1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331866" y="2635990"/>
            <a:ext cx="482560" cy="5157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99198" y="2710026"/>
            <a:ext cx="193040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bg1"/>
                </a:solidFill>
              </a:rPr>
              <a:t>Sales</a:t>
            </a:r>
            <a:r>
              <a:rPr lang="en-IN" dirty="0" smtClean="0"/>
              <a:t> </a:t>
            </a:r>
            <a:r>
              <a:rPr lang="en-IN" sz="2500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>
            <a:off x="331866" y="3597190"/>
            <a:ext cx="536659" cy="536659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937172" y="3597190"/>
            <a:ext cx="26868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dirty="0" smtClean="0">
                <a:solidFill>
                  <a:schemeClr val="bg1"/>
                </a:solidFill>
              </a:rPr>
              <a:t>Customer </a:t>
            </a:r>
            <a:r>
              <a:rPr lang="en-IN" sz="2500" dirty="0">
                <a:solidFill>
                  <a:schemeClr val="bg1"/>
                </a:solidFill>
              </a:rPr>
              <a:t>Insights</a:t>
            </a:r>
            <a:endParaRPr lang="en-IN" sz="2450" dirty="0">
              <a:solidFill>
                <a:schemeClr val="bg1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90594" y="4629028"/>
            <a:ext cx="577931" cy="57793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14101" y="4629028"/>
            <a:ext cx="2760151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50" dirty="0">
                <a:solidFill>
                  <a:schemeClr val="bg1"/>
                </a:solidFill>
              </a:rPr>
              <a:t>Profitability Analysis</a:t>
            </a:r>
            <a:endParaRPr lang="en-IN" sz="2450" dirty="0">
              <a:solidFill>
                <a:schemeClr val="bg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90594" y="5606483"/>
            <a:ext cx="615093" cy="61509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012779" y="5490836"/>
            <a:ext cx="300129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50" dirty="0" smtClean="0">
                <a:solidFill>
                  <a:schemeClr val="bg1"/>
                </a:solidFill>
              </a:rPr>
              <a:t>Shipping </a:t>
            </a:r>
            <a:r>
              <a:rPr lang="en-IN" sz="2450" dirty="0">
                <a:solidFill>
                  <a:schemeClr val="bg1"/>
                </a:solidFill>
              </a:rPr>
              <a:t>&amp; Operations</a:t>
            </a:r>
            <a:endParaRPr lang="en-IN" sz="2450" dirty="0">
              <a:solidFill>
                <a:schemeClr val="bg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00" y="79361"/>
            <a:ext cx="299085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17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Home PC</dc:creator>
  <cp:lastModifiedBy>Home PC</cp:lastModifiedBy>
  <cp:revision>13</cp:revision>
  <dcterms:created xsi:type="dcterms:W3CDTF">2025-04-22T06:00:54Z</dcterms:created>
  <dcterms:modified xsi:type="dcterms:W3CDTF">2025-04-22T10:59:02Z</dcterms:modified>
</cp:coreProperties>
</file>