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31D9-6EC1-4149-93A6-0760C352F5AB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31D9-6EC1-4149-93A6-0760C352F5AB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31D9-6EC1-4149-93A6-0760C352F5AB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31D9-6EC1-4149-93A6-0760C352F5AB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31D9-6EC1-4149-93A6-0760C352F5AB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31D9-6EC1-4149-93A6-0760C352F5AB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31D9-6EC1-4149-93A6-0760C352F5AB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31D9-6EC1-4149-93A6-0760C352F5AB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31D9-6EC1-4149-93A6-0760C352F5AB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31D9-6EC1-4149-93A6-0760C352F5AB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31D9-6EC1-4149-93A6-0760C352F5AB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7B331D9-6EC1-4149-93A6-0760C352F5AB}" type="datetimeFigureOut">
              <a:rPr lang="ko-KR" altLang="en-US" smtClean="0"/>
              <a:t>2018-02-20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도서관 웹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김형남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8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회원탭은</a:t>
            </a:r>
            <a:r>
              <a:rPr lang="ko-KR" altLang="en-US" dirty="0" smtClean="0"/>
              <a:t> 관리자로그인 시에만 생성됨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4"/>
            <a:ext cx="5307289" cy="409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대여는 로그인시에만 가능하며 대여중인 도서대여불가</a:t>
            </a:r>
            <a:endParaRPr lang="en-US" altLang="ko-KR" dirty="0" smtClean="0"/>
          </a:p>
          <a:p>
            <a:r>
              <a:rPr lang="ko-KR" altLang="en-US" dirty="0" smtClean="0"/>
              <a:t>대여목록은 </a:t>
            </a:r>
            <a:r>
              <a:rPr lang="ko-KR" altLang="en-US" dirty="0" err="1" smtClean="0"/>
              <a:t>간소화목록과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r>
              <a:rPr lang="ko-KR" altLang="en-US" dirty="0" smtClean="0"/>
              <a:t>관리자는 모든 대여목록을 조회할 수 있으며 </a:t>
            </a:r>
            <a:r>
              <a:rPr lang="ko-KR" altLang="en-US" dirty="0" err="1" smtClean="0"/>
              <a:t>권한없는</a:t>
            </a:r>
            <a:r>
              <a:rPr lang="ko-KR" altLang="en-US" dirty="0" smtClean="0"/>
              <a:t> 회원은 자신의 대여항목만 조회가능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3356992"/>
            <a:ext cx="6984776" cy="7162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89040"/>
            <a:ext cx="6959529" cy="12821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97152"/>
            <a:ext cx="6967161" cy="2224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085" y="3125032"/>
            <a:ext cx="12241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로그인</a:t>
            </a:r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8634" y="3543145"/>
            <a:ext cx="12241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로그인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일반회원</a:t>
            </a:r>
            <a:r>
              <a:rPr lang="en-US" altLang="ko-KR" sz="1050" b="1" dirty="0" smtClean="0"/>
              <a:t>)</a:t>
            </a:r>
            <a:endParaRPr lang="ko-KR" altLang="en-US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7085" y="4543236"/>
            <a:ext cx="12241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로그인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관리자</a:t>
            </a:r>
            <a:r>
              <a:rPr lang="en-US" altLang="ko-KR" sz="1050" b="1" dirty="0" smtClean="0"/>
              <a:t>)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5038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866300" y="2917200"/>
            <a:ext cx="1505900" cy="7920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boardmodify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56" y="2917200"/>
            <a:ext cx="1296144" cy="7920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boardwrite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08448" y="2917200"/>
            <a:ext cx="1296144" cy="7920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boardview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75856" y="1772816"/>
            <a:ext cx="1296144" cy="79208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board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0"/>
            <a:endCxn id="7" idx="2"/>
          </p:cNvCxnSpPr>
          <p:nvPr/>
        </p:nvCxnSpPr>
        <p:spPr>
          <a:xfrm flipV="1">
            <a:off x="2356520" y="2564904"/>
            <a:ext cx="1567408" cy="352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0"/>
            <a:endCxn id="7" idx="2"/>
          </p:cNvCxnSpPr>
          <p:nvPr/>
        </p:nvCxnSpPr>
        <p:spPr>
          <a:xfrm flipV="1">
            <a:off x="3923928" y="2564904"/>
            <a:ext cx="0" cy="352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0"/>
            <a:endCxn id="7" idx="2"/>
          </p:cNvCxnSpPr>
          <p:nvPr/>
        </p:nvCxnSpPr>
        <p:spPr>
          <a:xfrm flipH="1" flipV="1">
            <a:off x="3923928" y="2564904"/>
            <a:ext cx="1695322" cy="352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412304" y="4207697"/>
            <a:ext cx="1296144" cy="5843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Comment</a:t>
            </a:r>
          </a:p>
          <a:p>
            <a:pPr algn="ctr"/>
            <a:r>
              <a:rPr lang="en-US" altLang="ko-KR" dirty="0" smtClean="0"/>
              <a:t>insert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848707" y="4207697"/>
            <a:ext cx="1296144" cy="5843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Comment</a:t>
            </a:r>
          </a:p>
          <a:p>
            <a:pPr algn="ctr"/>
            <a:r>
              <a:rPr lang="en-US" altLang="ko-KR" dirty="0" smtClean="0"/>
              <a:t>delete</a:t>
            </a:r>
            <a:endParaRPr lang="ko-KR" altLang="en-US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94651" y="4212788"/>
            <a:ext cx="1296144" cy="5843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Comment</a:t>
            </a:r>
          </a:p>
          <a:p>
            <a:pPr algn="ctr"/>
            <a:r>
              <a:rPr lang="en-US" altLang="ko-KR" dirty="0" smtClean="0"/>
              <a:t>modify</a:t>
            </a:r>
            <a:endParaRPr lang="ko-KR" altLang="en-US" dirty="0" smtClean="0"/>
          </a:p>
        </p:txBody>
      </p:sp>
      <p:cxnSp>
        <p:nvCxnSpPr>
          <p:cNvPr id="15" name="직선 화살표 연결선 14"/>
          <p:cNvCxnSpPr>
            <a:stCxn id="11" idx="0"/>
            <a:endCxn id="6" idx="2"/>
          </p:cNvCxnSpPr>
          <p:nvPr/>
        </p:nvCxnSpPr>
        <p:spPr>
          <a:xfrm flipV="1">
            <a:off x="1060376" y="3709288"/>
            <a:ext cx="1296144" cy="49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2356520" y="3709288"/>
            <a:ext cx="140259" cy="49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3" idx="0"/>
            <a:endCxn id="6" idx="2"/>
          </p:cNvCxnSpPr>
          <p:nvPr/>
        </p:nvCxnSpPr>
        <p:spPr>
          <a:xfrm flipH="1" flipV="1">
            <a:off x="2356520" y="3709288"/>
            <a:ext cx="1586203" cy="50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7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</a:t>
            </a:r>
            <a:r>
              <a:rPr lang="ko-KR" altLang="en-US" dirty="0"/>
              <a:t>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게시판의 </a:t>
            </a:r>
            <a:r>
              <a:rPr lang="en-US" altLang="ko-KR" dirty="0" err="1" smtClean="0"/>
              <a:t>boardcd</a:t>
            </a:r>
            <a:r>
              <a:rPr lang="ko-KR" altLang="en-US" dirty="0" smtClean="0"/>
              <a:t>에 따라 유동적 사용</a:t>
            </a:r>
            <a:endParaRPr lang="en-US" altLang="ko-KR" dirty="0" smtClean="0"/>
          </a:p>
          <a:p>
            <a:r>
              <a:rPr lang="ko-KR" altLang="en-US" dirty="0" smtClean="0"/>
              <a:t>공지사항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건의사항 게시판</a:t>
            </a:r>
            <a:endParaRPr lang="en-US" altLang="ko-KR" dirty="0" smtClean="0"/>
          </a:p>
          <a:p>
            <a:r>
              <a:rPr lang="ko-KR" altLang="en-US" dirty="0" err="1" smtClean="0"/>
              <a:t>글작성시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로그인여부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글수정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코멘트수정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시 본인이 쓴 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코멘트 만 삭제 가능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관리자계정 로그인시 회원 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코멘트 수정삭제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340768"/>
            <a:ext cx="3744416" cy="5010711"/>
          </a:xfrm>
        </p:spPr>
      </p:pic>
    </p:spTree>
    <p:extLst>
      <p:ext uri="{BB962C8B-B14F-4D97-AF65-F5344CB8AC3E}">
        <p14:creationId xmlns:p14="http://schemas.microsoft.com/office/powerpoint/2010/main" val="70674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1</a:t>
            </a:r>
          </a:p>
          <a:p>
            <a:r>
              <a:rPr lang="ko-KR" altLang="en-US" dirty="0" smtClean="0"/>
              <a:t>목차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목차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5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사용언어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JAVA </a:t>
            </a:r>
            <a:r>
              <a:rPr lang="en-US" altLang="ko-KR" dirty="0" smtClean="0"/>
              <a:t>- spring-framework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model, interface, </a:t>
            </a:r>
            <a:r>
              <a:rPr lang="en-US" altLang="ko-KR" dirty="0" err="1" smtClean="0"/>
              <a:t>dao</a:t>
            </a:r>
            <a:r>
              <a:rPr lang="en-US" altLang="ko-KR" dirty="0" smtClean="0"/>
              <a:t>, 	 service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에 연동</a:t>
            </a:r>
            <a:endParaRPr lang="en-US" altLang="ko-KR" dirty="0" smtClean="0"/>
          </a:p>
          <a:p>
            <a:r>
              <a:rPr lang="en-US" altLang="ko-KR" b="1" dirty="0" smtClean="0"/>
              <a:t>spring-framework </a:t>
            </a:r>
            <a:r>
              <a:rPr lang="en-US" altLang="ko-KR" dirty="0" smtClean="0"/>
              <a:t>– </a:t>
            </a:r>
          </a:p>
          <a:p>
            <a:r>
              <a:rPr lang="en-US" altLang="ko-KR" b="1" dirty="0" smtClean="0"/>
              <a:t>ApacheTomcat.8.0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r>
              <a:rPr lang="en-US" altLang="ko-KR" b="1" dirty="0" smtClean="0"/>
              <a:t>HTML5, CSS3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구축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</a:t>
            </a:r>
            <a:endParaRPr lang="en-US" altLang="ko-KR" dirty="0" smtClean="0"/>
          </a:p>
          <a:p>
            <a:r>
              <a:rPr lang="en-US" altLang="ko-KR" b="1" dirty="0" err="1" smtClean="0"/>
              <a:t>Javascript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jquery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웹활성화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클릭등의</a:t>
            </a:r>
            <a:r>
              <a:rPr lang="ko-KR" altLang="en-US" dirty="0" smtClean="0"/>
              <a:t> 이벤트를 통해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메서드와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r>
              <a:rPr lang="en-US" altLang="ko-KR" b="1" dirty="0" err="1" smtClean="0"/>
              <a:t>Jsp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jstl</a:t>
            </a:r>
            <a:r>
              <a:rPr lang="en-US" altLang="ko-KR" dirty="0" smtClean="0"/>
              <a:t>, el</a:t>
            </a:r>
            <a:r>
              <a:rPr lang="ko-KR" altLang="en-US" dirty="0"/>
              <a:t>을</a:t>
            </a:r>
            <a:r>
              <a:rPr lang="ko-KR" altLang="en-US" dirty="0" smtClean="0"/>
              <a:t> 사용하여 제한된 자원을 유동적으로 사용 </a:t>
            </a:r>
            <a:endParaRPr lang="en-US" altLang="ko-KR" dirty="0" smtClean="0"/>
          </a:p>
          <a:p>
            <a:r>
              <a:rPr lang="en-US" altLang="ko-KR" b="1" dirty="0" smtClean="0"/>
              <a:t>MY-SQL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게시글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댓글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도서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대여정보에 대한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3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웹페이지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996043" y="2124114"/>
            <a:ext cx="3024336" cy="7920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80910" y="2916202"/>
            <a:ext cx="1296144" cy="24720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aside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378575" y="4297890"/>
            <a:ext cx="15059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boardmodify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88131" y="4297890"/>
            <a:ext cx="129614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boardwrite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20723" y="4297890"/>
            <a:ext cx="129614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boardview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372307" y="3164749"/>
            <a:ext cx="129614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mainpage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88131" y="3153506"/>
            <a:ext cx="129614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20723" y="3164749"/>
            <a:ext cx="129614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996043" y="5388222"/>
            <a:ext cx="3240360" cy="7920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8" idx="0"/>
            <a:endCxn id="10" idx="2"/>
          </p:cNvCxnSpPr>
          <p:nvPr/>
        </p:nvCxnSpPr>
        <p:spPr>
          <a:xfrm flipV="1">
            <a:off x="2868795" y="3945594"/>
            <a:ext cx="1567408" cy="352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0"/>
            <a:endCxn id="10" idx="2"/>
          </p:cNvCxnSpPr>
          <p:nvPr/>
        </p:nvCxnSpPr>
        <p:spPr>
          <a:xfrm flipV="1">
            <a:off x="4436203" y="3945594"/>
            <a:ext cx="0" cy="352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0"/>
            <a:endCxn id="10" idx="2"/>
          </p:cNvCxnSpPr>
          <p:nvPr/>
        </p:nvCxnSpPr>
        <p:spPr>
          <a:xfrm flipH="1" flipV="1">
            <a:off x="4436203" y="3945594"/>
            <a:ext cx="1695322" cy="352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6452427" y="1951510"/>
            <a:ext cx="1656184" cy="3117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52427" y="2291878"/>
            <a:ext cx="1656184" cy="3117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joinmember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452427" y="2651918"/>
            <a:ext cx="1800200" cy="3117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modifymember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20" idx="1"/>
            <a:endCxn id="4" idx="3"/>
          </p:cNvCxnSpPr>
          <p:nvPr/>
        </p:nvCxnSpPr>
        <p:spPr>
          <a:xfrm flipH="1">
            <a:off x="6020379" y="2107400"/>
            <a:ext cx="432048" cy="412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1" idx="1"/>
            <a:endCxn id="4" idx="3"/>
          </p:cNvCxnSpPr>
          <p:nvPr/>
        </p:nvCxnSpPr>
        <p:spPr>
          <a:xfrm flipH="1">
            <a:off x="6020379" y="2447768"/>
            <a:ext cx="432048" cy="7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1"/>
            <a:endCxn id="4" idx="3"/>
          </p:cNvCxnSpPr>
          <p:nvPr/>
        </p:nvCxnSpPr>
        <p:spPr>
          <a:xfrm flipH="1" flipV="1">
            <a:off x="6020379" y="2520158"/>
            <a:ext cx="432048" cy="28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2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 시 구성을 바꿈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3568" y="2024482"/>
            <a:ext cx="3024336" cy="7920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67644" y="3212976"/>
            <a:ext cx="1656184" cy="5760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32191" y="3212976"/>
            <a:ext cx="1656184" cy="5344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joinmember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206738" y="2291878"/>
            <a:ext cx="1800200" cy="3117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modifymember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0"/>
          </p:cNvCxnSpPr>
          <p:nvPr/>
        </p:nvCxnSpPr>
        <p:spPr>
          <a:xfrm flipV="1">
            <a:off x="2195736" y="2843812"/>
            <a:ext cx="0" cy="369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1"/>
            <a:endCxn id="5" idx="3"/>
          </p:cNvCxnSpPr>
          <p:nvPr/>
        </p:nvCxnSpPr>
        <p:spPr>
          <a:xfrm flipH="1">
            <a:off x="3023828" y="3480225"/>
            <a:ext cx="908363" cy="20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1"/>
            <a:endCxn id="4" idx="3"/>
          </p:cNvCxnSpPr>
          <p:nvPr/>
        </p:nvCxnSpPr>
        <p:spPr>
          <a:xfrm flipH="1" flipV="1">
            <a:off x="3707904" y="2420526"/>
            <a:ext cx="498834" cy="27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367644" y="4012330"/>
            <a:ext cx="1656184" cy="5760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Id/pw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19" idx="0"/>
            <a:endCxn id="5" idx="2"/>
          </p:cNvCxnSpPr>
          <p:nvPr/>
        </p:nvCxnSpPr>
        <p:spPr>
          <a:xfrm flipV="1">
            <a:off x="2195736" y="3789040"/>
            <a:ext cx="0" cy="223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 descr="header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5144"/>
            <a:ext cx="7606504" cy="6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832" y="5848340"/>
            <a:ext cx="2962689" cy="943107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endCxn id="36" idx="0"/>
          </p:cNvCxnSpPr>
          <p:nvPr/>
        </p:nvCxnSpPr>
        <p:spPr>
          <a:xfrm flipH="1">
            <a:off x="6114177" y="5416096"/>
            <a:ext cx="815" cy="432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14992" y="54160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4119"/>
            <a:ext cx="4632832" cy="13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aside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들어가는 페이지에 따라 항목을 변경</a:t>
            </a:r>
            <a:endParaRPr lang="en-US" altLang="ko-KR" dirty="0" smtClean="0"/>
          </a:p>
          <a:p>
            <a:r>
              <a:rPr lang="ko-KR" altLang="en-US" dirty="0" smtClean="0"/>
              <a:t>도서페이지에서는 관리자권한에 따라 항목 제한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1" y="2780928"/>
            <a:ext cx="1895740" cy="18100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1" y="4996337"/>
            <a:ext cx="1876687" cy="18957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733" y="5013176"/>
            <a:ext cx="1943371" cy="16956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996337"/>
            <a:ext cx="1876687" cy="2419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880" y="2780928"/>
            <a:ext cx="1895740" cy="11812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215" y="2780928"/>
            <a:ext cx="1924319" cy="10955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0851" y="2420888"/>
            <a:ext cx="139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도서관정보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51374" y="4627005"/>
            <a:ext cx="231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</a:t>
            </a:r>
            <a:r>
              <a:rPr lang="en-US" altLang="ko-KR" dirty="0" smtClean="0"/>
              <a:t>-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29733" y="4655723"/>
            <a:ext cx="196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</a:t>
            </a:r>
            <a:r>
              <a:rPr lang="en-US" altLang="ko-KR" dirty="0" smtClean="0"/>
              <a:t>-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851" y="4655723"/>
            <a:ext cx="168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</a:t>
            </a:r>
            <a:r>
              <a:rPr lang="en-US" altLang="ko-KR" dirty="0" smtClean="0"/>
              <a:t>-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36215" y="2420888"/>
            <a:ext cx="139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02880" y="2411596"/>
            <a:ext cx="139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0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aside(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4611302" cy="4800600"/>
          </a:xfrm>
        </p:spPr>
      </p:pic>
    </p:spTree>
    <p:extLst>
      <p:ext uri="{BB962C8B-B14F-4D97-AF65-F5344CB8AC3E}">
        <p14:creationId xmlns:p14="http://schemas.microsoft.com/office/powerpoint/2010/main" val="42013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(home)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Aside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r>
              <a:rPr lang="ko-KR" altLang="en-US" dirty="0" smtClean="0"/>
              <a:t>각 게시판의 </a:t>
            </a:r>
            <a:r>
              <a:rPr lang="ko-KR" altLang="en-US" dirty="0" err="1" smtClean="0"/>
              <a:t>최신글을</a:t>
            </a:r>
            <a:r>
              <a:rPr lang="ko-KR" altLang="en-US" dirty="0" smtClean="0"/>
              <a:t> 최대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개까지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5177296" cy="40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1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도서관리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대여관리페이지로 구성</a:t>
            </a:r>
            <a:endParaRPr lang="en-US" altLang="ko-KR" dirty="0" smtClean="0"/>
          </a:p>
          <a:p>
            <a:r>
              <a:rPr lang="ko-KR" altLang="en-US" dirty="0" smtClean="0"/>
              <a:t>회원관리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 등의 기능은 관리자만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0" y="2636912"/>
            <a:ext cx="4561068" cy="37757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789040"/>
            <a:ext cx="2016224" cy="8185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73" y="3820219"/>
            <a:ext cx="1872208" cy="75057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1187624" y="44371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85192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87624" y="4149080"/>
            <a:ext cx="648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로그인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3419872" y="4145979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로그인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관리자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6702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920</TotalTime>
  <Words>223</Words>
  <Application>Microsoft Office PowerPoint</Application>
  <PresentationFormat>화면 슬라이드 쇼(4:3)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근접</vt:lpstr>
      <vt:lpstr>도서관 웹 프로젝트</vt:lpstr>
      <vt:lpstr>개요</vt:lpstr>
      <vt:lpstr>사용언어&amp;시스템</vt:lpstr>
      <vt:lpstr>프로젝트</vt:lpstr>
      <vt:lpstr>header</vt:lpstr>
      <vt:lpstr>aside</vt:lpstr>
      <vt:lpstr>aside(코드)</vt:lpstr>
      <vt:lpstr>메인(home)</vt:lpstr>
      <vt:lpstr>도서</vt:lpstr>
      <vt:lpstr>회원</vt:lpstr>
      <vt:lpstr>대여</vt:lpstr>
      <vt:lpstr>게시판</vt:lpstr>
      <vt:lpstr>게시판</vt:lpstr>
      <vt:lpstr>ERD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도서관 웹 프로젝트</dc:title>
  <dc:creator>Administrator</dc:creator>
  <cp:lastModifiedBy>Administrator</cp:lastModifiedBy>
  <cp:revision>17</cp:revision>
  <dcterms:created xsi:type="dcterms:W3CDTF">2018-02-19T01:18:55Z</dcterms:created>
  <dcterms:modified xsi:type="dcterms:W3CDTF">2018-02-20T08:20:16Z</dcterms:modified>
</cp:coreProperties>
</file>