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7"/>
  </p:notesMasterIdLst>
  <p:handoutMasterIdLst>
    <p:handoutMasterId r:id="rId18"/>
  </p:handoutMasterIdLst>
  <p:sldIdLst>
    <p:sldId id="2147309208" r:id="rId5"/>
    <p:sldId id="2147309214" r:id="rId6"/>
    <p:sldId id="2147309217" r:id="rId7"/>
    <p:sldId id="2147309218" r:id="rId8"/>
    <p:sldId id="2147309216" r:id="rId9"/>
    <p:sldId id="2147309220" r:id="rId10"/>
    <p:sldId id="2147309219" r:id="rId11"/>
    <p:sldId id="2147309215" r:id="rId12"/>
    <p:sldId id="2147309212" r:id="rId13"/>
    <p:sldId id="2147309213" r:id="rId14"/>
    <p:sldId id="2147309209" r:id="rId15"/>
    <p:sldId id="21473092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CCCD3"/>
    <a:srgbClr val="93DA49"/>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June 17-20</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Cadence Innovation Conference</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155" y="1538385"/>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482" y="1726565"/>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57480" y="2704526"/>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852404" y="4006199"/>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1852" y="3742441"/>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D452-8EBB-632F-F5A9-0A1EC3C5BA6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BA55C93-B9B6-1CDC-DAC5-98B202818C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04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2" name="Picture 1">
            <a:extLst>
              <a:ext uri="{FF2B5EF4-FFF2-40B4-BE49-F238E27FC236}">
                <a16:creationId xmlns:a16="http://schemas.microsoft.com/office/drawing/2014/main" id="{8E604AE0-51E6-748E-86B8-DB514394D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6726" y="930275"/>
            <a:ext cx="9658547" cy="5569143"/>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851230"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770" y="287136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6615467" y="5815390"/>
            <a:ext cx="310841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Interactive Engineering </a:t>
            </a:r>
            <a:r>
              <a:rPr lang="en-US" altLang="zh-CN" sz="1600" b="1"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Fine Tune Pre-trained LLM </a:t>
            </a:r>
            <a:r>
              <a:rPr lang="en-US" altLang="zh-CN" dirty="0"/>
              <a:t>based on skill source code</a:t>
            </a:r>
            <a:endParaRPr lang="en-US" dirty="0"/>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Fine Tune Pre-trained LLM </a:t>
            </a:r>
            <a:r>
              <a:rPr lang="en-US" altLang="zh-CN" dirty="0"/>
              <a:t>based on skill source code</a:t>
            </a:r>
            <a:endParaRPr lang="en-US" dirty="0"/>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Improper setting of job policy leads to waste of resources</a:t>
            </a:r>
          </a:p>
        </p:txBody>
      </p:sp>
    </p:spTree>
    <p:extLst>
      <p:ext uri="{BB962C8B-B14F-4D97-AF65-F5344CB8AC3E}">
        <p14:creationId xmlns:p14="http://schemas.microsoft.com/office/powerpoint/2010/main" val="44449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nvGraphicFramePr>
        <p:xfrm>
          <a:off x="1423445" y="1666695"/>
          <a:ext cx="6407603" cy="2617626"/>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22778">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52485">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52485">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52485">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20091">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nvGraphicFramePr>
        <p:xfrm>
          <a:off x="1423444" y="4420883"/>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2" y="257482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1" y="494671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80148" y="6105238"/>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861</TotalTime>
  <Words>233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Verifier Requirements Automation</vt:lpstr>
      <vt:lpstr>Verifier Requirements Automation</vt:lpstr>
      <vt:lpstr>Verifier Requirements Automation</vt:lpstr>
      <vt:lpstr>Job Policy Optimization</vt:lpstr>
      <vt:lpstr>Job Policy Optimization</vt:lpstr>
      <vt:lpstr>Job Policy Optimization</vt:lpstr>
      <vt:lpstr>PowerPoint Presentation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140</cp:revision>
  <dcterms:created xsi:type="dcterms:W3CDTF">2024-05-09T21:51:00Z</dcterms:created>
  <dcterms:modified xsi:type="dcterms:W3CDTF">2024-08-18T14:20:32Z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