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000" y="1260000"/>
            <a:ext cx="1029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统计基本概念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样本、统计量及性质、三大分布、抽样分布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440000" y="1980000"/>
            <a:ext cx="1017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参数估计</a:t>
            </a:r>
            <a:r>
              <a:rPr lang="en-US" altLang="zh-CN" sz="2800" dirty="0"/>
              <a:t>——</a:t>
            </a:r>
            <a:r>
              <a:rPr lang="zh-CN" altLang="en-US" sz="2800" dirty="0"/>
              <a:t>矩估计、极大似然估计、有效估计、置信区间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440000" y="4140000"/>
            <a:ext cx="912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检验的评判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类风险、</a:t>
            </a:r>
            <a:r>
              <a:rPr lang="zh-CN" altLang="en-US" sz="2800" dirty="0" smtClean="0"/>
              <a:t>一致最大功效检验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40000" y="3420000"/>
            <a:ext cx="1036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非参数检验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拟合优度检验</a:t>
            </a:r>
            <a:r>
              <a:rPr lang="en-US" altLang="zh-CN" sz="2800" dirty="0"/>
              <a:t>(</a:t>
            </a:r>
            <a:r>
              <a:rPr lang="zh-CN" altLang="en-US" sz="2800" dirty="0"/>
              <a:t>分布的拟合、</a:t>
            </a:r>
            <a:r>
              <a:rPr lang="zh-CN" altLang="en-US" sz="2800" dirty="0" smtClean="0"/>
              <a:t>独立性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、秩和检验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440000" y="2700000"/>
            <a:ext cx="1029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参数检验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正态总体下、</a:t>
            </a:r>
            <a:r>
              <a:rPr lang="en-US" altLang="zh-CN" sz="2800" dirty="0"/>
              <a:t>0-1</a:t>
            </a:r>
            <a:r>
              <a:rPr lang="zh-CN" altLang="en-US" sz="2800" dirty="0"/>
              <a:t>总体下的参数检验</a:t>
            </a:r>
            <a:r>
              <a:rPr lang="zh-CN" altLang="en-US" sz="2800" dirty="0" smtClean="0"/>
              <a:t>问题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40000" y="4860000"/>
            <a:ext cx="912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单因子方差分析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40000" y="5580000"/>
            <a:ext cx="912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一元线性回归分析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47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29</TotalTime>
  <Words>85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Tw Cen MT</vt:lpstr>
      <vt:lpstr>水滴</vt:lpstr>
      <vt:lpstr>期末复习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</dc:title>
  <dc:creator>huahong</dc:creator>
  <cp:lastModifiedBy>huahong</cp:lastModifiedBy>
  <cp:revision>7</cp:revision>
  <dcterms:created xsi:type="dcterms:W3CDTF">2017-06-12T05:04:22Z</dcterms:created>
  <dcterms:modified xsi:type="dcterms:W3CDTF">2018-12-25T04:50:19Z</dcterms:modified>
</cp:coreProperties>
</file>