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4"/>
    <p:restoredTop sz="94529"/>
  </p:normalViewPr>
  <p:slideViewPr>
    <p:cSldViewPr snapToGrid="0" snapToObjects="1">
      <p:cViewPr>
        <p:scale>
          <a:sx n="138" d="100"/>
          <a:sy n="138" d="100"/>
        </p:scale>
        <p:origin x="193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573346"/>
            <a:chOff x="582884" y="628650"/>
            <a:chExt cx="1234533" cy="1573346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12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Bio:</a:t>
              </a:r>
            </a:p>
            <a:p>
              <a:r>
                <a:rPr lang="en-US" altLang="zh-CN" sz="800" dirty="0" smtClean="0"/>
                <a:t>Self-intro</a:t>
              </a:r>
            </a:p>
            <a:p>
              <a:r>
                <a:rPr lang="en-US" altLang="zh-CN" sz="800" dirty="0" smtClean="0"/>
                <a:t>Sex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94409" y="2828002"/>
            <a:ext cx="1234533" cy="1471613"/>
            <a:chOff x="582884" y="628650"/>
            <a:chExt cx="1234533" cy="1471613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7592" y="2579625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</a:t>
              </a:r>
              <a:r>
                <a:rPr lang="en-US" altLang="zh-CN" sz="1400" dirty="0" smtClean="0"/>
                <a:t>eply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0669" y="459812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Topic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8926" y="2891934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91719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99482" y="881413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authGroup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6429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Group_name</a:t>
              </a:r>
              <a:r>
                <a:rPr lang="en-US" altLang="zh-CN" sz="800" dirty="0" smtClean="0"/>
                <a:t>:</a:t>
              </a:r>
              <a:endParaRPr lang="en-US" altLang="zh-CN" sz="800" dirty="0" smtClean="0"/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24405" y="4767493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49775" y="4762972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19941" y="4762971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Settings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327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</a:t>
              </a:r>
              <a:endParaRPr lang="en-US" altLang="zh-CN" sz="800" dirty="0"/>
            </a:p>
            <a:p>
              <a:r>
                <a:rPr lang="en-US" altLang="zh-CN" sz="800" dirty="0" smtClean="0"/>
                <a:t>xx</a:t>
              </a:r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Can_reply</a:t>
              </a:r>
              <a:endParaRPr lang="en-US" altLang="zh-CN" sz="8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599228" y="1364457"/>
            <a:ext cx="1185016" cy="4372990"/>
            <a:chOff x="-599228" y="1364457"/>
            <a:chExt cx="1185016" cy="4372990"/>
          </a:xfrm>
        </p:grpSpPr>
        <p:cxnSp>
          <p:nvCxnSpPr>
            <p:cNvPr id="7" name="Curved Connector 6"/>
            <p:cNvCxnSpPr>
              <a:stCxn id="4" idx="1"/>
              <a:endCxn id="94" idx="1"/>
            </p:cNvCxnSpPr>
            <p:nvPr/>
          </p:nvCxnSpPr>
          <p:spPr>
            <a:xfrm rot="10800000" flipV="1">
              <a:off x="30950" y="1364457"/>
              <a:ext cx="554838" cy="4372990"/>
            </a:xfrm>
            <a:prstGeom prst="curvedConnector3">
              <a:avLst>
                <a:gd name="adj1" fmla="val 1412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99228" y="3241278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5313" y="6464406"/>
            <a:ext cx="1332688" cy="683695"/>
            <a:chOff x="-2423880" y="1052148"/>
            <a:chExt cx="1332688" cy="683695"/>
          </a:xfrm>
        </p:grpSpPr>
        <p:cxnSp>
          <p:nvCxnSpPr>
            <p:cNvPr id="99" name="Curved Connector 98"/>
            <p:cNvCxnSpPr>
              <a:stCxn id="94" idx="2"/>
              <a:endCxn id="52" idx="2"/>
            </p:cNvCxnSpPr>
            <p:nvPr/>
          </p:nvCxnSpPr>
          <p:spPr>
            <a:xfrm rot="5400000" flipH="1" flipV="1">
              <a:off x="-1761960" y="390228"/>
              <a:ext cx="8847" cy="1332688"/>
            </a:xfrm>
            <a:prstGeom prst="curvedConnector3">
              <a:avLst>
                <a:gd name="adj1" fmla="val -25839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-2203110" y="1089512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64464" y="1364457"/>
            <a:ext cx="1041182" cy="3628336"/>
            <a:chOff x="-1956338" y="913511"/>
            <a:chExt cx="1041182" cy="3628336"/>
          </a:xfrm>
        </p:grpSpPr>
        <p:cxnSp>
          <p:nvCxnSpPr>
            <p:cNvPr id="102" name="Curved Connector 101"/>
            <p:cNvCxnSpPr>
              <a:stCxn id="4" idx="3"/>
              <a:endCxn id="52" idx="0"/>
            </p:cNvCxnSpPr>
            <p:nvPr/>
          </p:nvCxnSpPr>
          <p:spPr>
            <a:xfrm>
              <a:off x="-1606289" y="913511"/>
              <a:ext cx="163488" cy="362833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956338" y="1861300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(unread)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14513" y="1364457"/>
            <a:ext cx="1489675" cy="4364143"/>
            <a:chOff x="-2351808" y="1020905"/>
            <a:chExt cx="1489675" cy="4364143"/>
          </a:xfrm>
        </p:grpSpPr>
        <p:cxnSp>
          <p:nvCxnSpPr>
            <p:cNvPr id="107" name="Curved Connector 106"/>
            <p:cNvCxnSpPr>
              <a:stCxn id="4" idx="3"/>
              <a:endCxn id="52" idx="3"/>
            </p:cNvCxnSpPr>
            <p:nvPr/>
          </p:nvCxnSpPr>
          <p:spPr>
            <a:xfrm>
              <a:off x="-2351808" y="1020905"/>
              <a:ext cx="777850" cy="4364143"/>
            </a:xfrm>
            <a:prstGeom prst="curvedConnector3">
              <a:avLst>
                <a:gd name="adj1" fmla="val 12938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903315" y="3697455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sentBy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414775" y="2763947"/>
            <a:ext cx="1542691" cy="1471613"/>
            <a:chOff x="582884" y="628650"/>
            <a:chExt cx="1542691" cy="1471613"/>
          </a:xfrm>
        </p:grpSpPr>
        <p:sp>
          <p:nvSpPr>
            <p:cNvPr id="105" name="Rectangle 104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Setting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63888" y="5001640"/>
            <a:ext cx="1234533" cy="1471613"/>
            <a:chOff x="582884" y="628650"/>
            <a:chExt cx="1234533" cy="1471613"/>
          </a:xfrm>
        </p:grpSpPr>
        <p:sp>
          <p:nvSpPr>
            <p:cNvPr id="113" name="Rectangle 112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educationExp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4659" y="1001667"/>
              <a:ext cx="10652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institution:</a:t>
              </a:r>
            </a:p>
            <a:p>
              <a:r>
                <a:rPr lang="en-US" altLang="zh-CN" sz="800" dirty="0" smtClean="0"/>
                <a:t>major:</a:t>
              </a:r>
            </a:p>
            <a:p>
              <a:endParaRPr lang="en-US" altLang="zh-CN" sz="800" dirty="0"/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(education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experience)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814513" y="1364457"/>
            <a:ext cx="2382945" cy="3954287"/>
            <a:chOff x="-3880524" y="85987"/>
            <a:chExt cx="2382945" cy="3954287"/>
          </a:xfrm>
        </p:grpSpPr>
        <p:cxnSp>
          <p:nvCxnSpPr>
            <p:cNvPr id="118" name="Curved Connector 117"/>
            <p:cNvCxnSpPr>
              <a:stCxn id="4" idx="3"/>
              <a:endCxn id="115" idx="1"/>
            </p:cNvCxnSpPr>
            <p:nvPr/>
          </p:nvCxnSpPr>
          <p:spPr>
            <a:xfrm>
              <a:off x="-3880524" y="85987"/>
              <a:ext cx="1549375" cy="379107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-2538761" y="3116944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814513" y="931264"/>
            <a:ext cx="1880110" cy="729705"/>
            <a:chOff x="-1718666" y="2169970"/>
            <a:chExt cx="1880110" cy="729705"/>
          </a:xfrm>
        </p:grpSpPr>
        <p:cxnSp>
          <p:nvCxnSpPr>
            <p:cNvPr id="121" name="Curved Connector 120"/>
            <p:cNvCxnSpPr>
              <a:stCxn id="42" idx="1"/>
              <a:endCxn id="4" idx="3"/>
            </p:cNvCxnSpPr>
            <p:nvPr/>
          </p:nvCxnSpPr>
          <p:spPr>
            <a:xfrm rot="10800000">
              <a:off x="-1718666" y="2603163"/>
              <a:ext cx="1880110" cy="29651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1272603" y="2169970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flipH="1">
            <a:off x="2664439" y="1660968"/>
            <a:ext cx="1079457" cy="1902839"/>
            <a:chOff x="-455801" y="1980227"/>
            <a:chExt cx="3225344" cy="879187"/>
          </a:xfrm>
        </p:grpSpPr>
        <p:cxnSp>
          <p:nvCxnSpPr>
            <p:cNvPr id="124" name="Curved Connector 123"/>
            <p:cNvCxnSpPr>
              <a:stCxn id="17" idx="1"/>
              <a:endCxn id="42" idx="1"/>
            </p:cNvCxnSpPr>
            <p:nvPr/>
          </p:nvCxnSpPr>
          <p:spPr>
            <a:xfrm rot="10800000" flipH="1">
              <a:off x="-316614" y="1980227"/>
              <a:ext cx="8038" cy="879187"/>
            </a:xfrm>
            <a:prstGeom prst="curvedConnector3">
              <a:avLst>
                <a:gd name="adj1" fmla="val 85981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-455801" y="2289789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 flipH="1">
            <a:off x="4816582" y="3111760"/>
            <a:ext cx="1079457" cy="646330"/>
            <a:chOff x="-1874047" y="2648463"/>
            <a:chExt cx="3225344" cy="298630"/>
          </a:xfrm>
        </p:grpSpPr>
        <p:cxnSp>
          <p:nvCxnSpPr>
            <p:cNvPr id="127" name="Curved Connector 126"/>
            <p:cNvCxnSpPr>
              <a:stCxn id="17" idx="3"/>
              <a:endCxn id="22" idx="1"/>
            </p:cNvCxnSpPr>
            <p:nvPr/>
          </p:nvCxnSpPr>
          <p:spPr>
            <a:xfrm flipH="1" flipV="1">
              <a:off x="-1708088" y="2742567"/>
              <a:ext cx="2732338" cy="114760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-1874047" y="264846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 flipH="1">
            <a:off x="4308986" y="2211965"/>
            <a:ext cx="1701621" cy="1222962"/>
            <a:chOff x="-725511" y="2903614"/>
            <a:chExt cx="3088148" cy="384089"/>
          </a:xfrm>
        </p:grpSpPr>
        <p:cxnSp>
          <p:nvCxnSpPr>
            <p:cNvPr id="133" name="Curved Connector 132"/>
            <p:cNvCxnSpPr>
              <a:stCxn id="42" idx="2"/>
              <a:endCxn id="128" idx="1"/>
            </p:cNvCxnSpPr>
            <p:nvPr/>
          </p:nvCxnSpPr>
          <p:spPr>
            <a:xfrm rot="5400000">
              <a:off x="759501" y="1684566"/>
              <a:ext cx="326046" cy="2880227"/>
            </a:xfrm>
            <a:prstGeom prst="curvedConnector4">
              <a:avLst>
                <a:gd name="adj1" fmla="val 34435"/>
                <a:gd name="adj2" fmla="val 11440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-725511" y="2903614"/>
              <a:ext cx="2594219" cy="20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 flipH="1">
            <a:off x="4923348" y="1185519"/>
            <a:ext cx="1120691" cy="646331"/>
            <a:chOff x="-130537" y="2621150"/>
            <a:chExt cx="1905943" cy="189539"/>
          </a:xfrm>
        </p:grpSpPr>
        <p:cxnSp>
          <p:nvCxnSpPr>
            <p:cNvPr id="139" name="Curved Connector 138"/>
            <p:cNvCxnSpPr>
              <a:stCxn id="42" idx="3"/>
              <a:endCxn id="27" idx="1"/>
            </p:cNvCxnSpPr>
            <p:nvPr/>
          </p:nvCxnSpPr>
          <p:spPr>
            <a:xfrm flipH="1" flipV="1">
              <a:off x="380461" y="2624111"/>
              <a:ext cx="1394945" cy="136466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-130537" y="2621150"/>
              <a:ext cx="1764097" cy="18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814514" y="1364457"/>
            <a:ext cx="2495711" cy="1463545"/>
            <a:chOff x="-2076385" y="1739947"/>
            <a:chExt cx="2495711" cy="1463545"/>
          </a:xfrm>
        </p:grpSpPr>
        <p:cxnSp>
          <p:nvCxnSpPr>
            <p:cNvPr id="130" name="Curved Connector 129"/>
            <p:cNvCxnSpPr>
              <a:stCxn id="19" idx="0"/>
              <a:endCxn id="4" idx="3"/>
            </p:cNvCxnSpPr>
            <p:nvPr/>
          </p:nvCxnSpPr>
          <p:spPr>
            <a:xfrm rot="16200000" flipV="1">
              <a:off x="-1560302" y="1223864"/>
              <a:ext cx="1463545" cy="2495711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-1272603" y="2169970"/>
              <a:ext cx="10988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vote_up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2885" y="90341"/>
            <a:ext cx="3728792" cy="2737661"/>
            <a:chOff x="-3470128" y="2152216"/>
            <a:chExt cx="3728792" cy="2737661"/>
          </a:xfrm>
        </p:grpSpPr>
        <p:cxnSp>
          <p:nvCxnSpPr>
            <p:cNvPr id="136" name="Curved Connector 135"/>
            <p:cNvCxnSpPr>
              <a:stCxn id="17" idx="0"/>
              <a:endCxn id="8" idx="1"/>
            </p:cNvCxnSpPr>
            <p:nvPr/>
          </p:nvCxnSpPr>
          <p:spPr>
            <a:xfrm rot="16200000" flipV="1">
              <a:off x="-2628464" y="2002750"/>
              <a:ext cx="2045463" cy="3728792"/>
            </a:xfrm>
            <a:prstGeom prst="curvedConnector4">
              <a:avLst>
                <a:gd name="adj1" fmla="val 46238"/>
                <a:gd name="adj2" fmla="val 10613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-2916074" y="2152216"/>
              <a:ext cx="13850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vote_down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 flipH="1">
            <a:off x="1200151" y="2100264"/>
            <a:ext cx="2497162" cy="1702363"/>
            <a:chOff x="138747" y="2112784"/>
            <a:chExt cx="7461350" cy="786559"/>
          </a:xfrm>
        </p:grpSpPr>
        <p:cxnSp>
          <p:nvCxnSpPr>
            <p:cNvPr id="142" name="Curved Connector 141"/>
            <p:cNvCxnSpPr>
              <a:stCxn id="17" idx="1"/>
              <a:endCxn id="4" idx="2"/>
            </p:cNvCxnSpPr>
            <p:nvPr/>
          </p:nvCxnSpPr>
          <p:spPr>
            <a:xfrm rot="10800000" flipH="1">
              <a:off x="138747" y="2112784"/>
              <a:ext cx="7461350" cy="67621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19735" y="260071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 flipH="1">
            <a:off x="920993" y="2201995"/>
            <a:ext cx="5533866" cy="2406567"/>
            <a:chOff x="4127842" y="2452133"/>
            <a:chExt cx="16534815" cy="1111929"/>
          </a:xfrm>
        </p:grpSpPr>
        <p:cxnSp>
          <p:nvCxnSpPr>
            <p:cNvPr id="145" name="Curved Connector 144"/>
            <p:cNvCxnSpPr>
              <a:stCxn id="22" idx="2"/>
              <a:endCxn id="9" idx="2"/>
            </p:cNvCxnSpPr>
            <p:nvPr/>
          </p:nvCxnSpPr>
          <p:spPr>
            <a:xfrm rot="16200000">
              <a:off x="11968038" y="-5388063"/>
              <a:ext cx="854423" cy="16534815"/>
            </a:xfrm>
            <a:prstGeom prst="curvedConnector3">
              <a:avLst>
                <a:gd name="adj1" fmla="val -1236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5399867" y="3265432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7" name="Group 146"/>
          <p:cNvGrpSpPr/>
          <p:nvPr/>
        </p:nvGrpSpPr>
        <p:grpSpPr>
          <a:xfrm flipH="1">
            <a:off x="6318260" y="3315426"/>
            <a:ext cx="1970979" cy="1107657"/>
            <a:chOff x="59093" y="3257065"/>
            <a:chExt cx="3576987" cy="347876"/>
          </a:xfrm>
        </p:grpSpPr>
        <p:cxnSp>
          <p:nvCxnSpPr>
            <p:cNvPr id="148" name="Curved Connector 147"/>
            <p:cNvCxnSpPr>
              <a:stCxn id="22" idx="3"/>
              <a:endCxn id="22" idx="2"/>
            </p:cNvCxnSpPr>
            <p:nvPr/>
          </p:nvCxnSpPr>
          <p:spPr>
            <a:xfrm>
              <a:off x="2273215" y="325706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093" y="3314956"/>
              <a:ext cx="3576987" cy="28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receive_replies</a:t>
              </a:r>
              <a:r>
                <a:rPr lang="en-US" altLang="zh-CN" dirty="0" smtClean="0"/>
                <a:t>)</a:t>
              </a:r>
            </a:p>
            <a:p>
              <a:r>
                <a:rPr lang="en-US" altLang="zh-CN" dirty="0" err="1" smtClean="0"/>
                <a:t>belongTo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reply_to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 flipH="1">
            <a:off x="6357936" y="1195621"/>
            <a:ext cx="2106178" cy="1207990"/>
            <a:chOff x="236347" y="3158275"/>
            <a:chExt cx="3822350" cy="379387"/>
          </a:xfrm>
        </p:grpSpPr>
        <p:cxnSp>
          <p:nvCxnSpPr>
            <p:cNvPr id="151" name="Curved Connector 150"/>
            <p:cNvCxnSpPr>
              <a:stCxn id="27" idx="3"/>
              <a:endCxn id="27" idx="2"/>
            </p:cNvCxnSpPr>
            <p:nvPr/>
          </p:nvCxnSpPr>
          <p:spPr>
            <a:xfrm>
              <a:off x="2943736" y="315827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36347" y="3160681"/>
              <a:ext cx="3576987" cy="37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(subtopics)</a:t>
              </a:r>
            </a:p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parent_topics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82884" y="153198"/>
            <a:ext cx="8347741" cy="728215"/>
            <a:chOff x="-9313836" y="186281"/>
            <a:chExt cx="8347741" cy="728215"/>
          </a:xfrm>
        </p:grpSpPr>
        <p:cxnSp>
          <p:nvCxnSpPr>
            <p:cNvPr id="154" name="Curved Connector 153"/>
            <p:cNvCxnSpPr>
              <a:stCxn id="49" idx="0"/>
              <a:endCxn id="8" idx="1"/>
            </p:cNvCxnSpPr>
            <p:nvPr/>
          </p:nvCxnSpPr>
          <p:spPr>
            <a:xfrm rot="16200000" flipV="1">
              <a:off x="-5189402" y="-3308812"/>
              <a:ext cx="98874" cy="8347741"/>
            </a:xfrm>
            <a:prstGeom prst="curvedConnector4">
              <a:avLst>
                <a:gd name="adj1" fmla="val 486845"/>
                <a:gd name="adj2" fmla="val 10273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-2215489" y="186281"/>
              <a:ext cx="113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belongsTo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920994" y="2201996"/>
            <a:ext cx="8109597" cy="581891"/>
            <a:chOff x="768594" y="2049596"/>
            <a:chExt cx="8109597" cy="581891"/>
          </a:xfrm>
        </p:grpSpPr>
        <p:cxnSp>
          <p:nvCxnSpPr>
            <p:cNvPr id="157" name="Curved Connector 156"/>
            <p:cNvCxnSpPr>
              <a:stCxn id="110" idx="0"/>
              <a:endCxn id="9" idx="2"/>
            </p:cNvCxnSpPr>
            <p:nvPr/>
          </p:nvCxnSpPr>
          <p:spPr>
            <a:xfrm rot="16200000" flipV="1">
              <a:off x="4542417" y="-1724227"/>
              <a:ext cx="561951" cy="8109597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112947" y="2262155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One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one</a:t>
              </a:r>
              <a:endParaRPr lang="en-US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20993" y="2201997"/>
            <a:ext cx="4446049" cy="4724074"/>
            <a:chOff x="616193" y="1897197"/>
            <a:chExt cx="4446049" cy="4724074"/>
          </a:xfrm>
        </p:grpSpPr>
        <p:cxnSp>
          <p:nvCxnSpPr>
            <p:cNvPr id="160" name="Curved Connector 159"/>
            <p:cNvCxnSpPr>
              <a:stCxn id="74" idx="2"/>
              <a:endCxn id="9" idx="2"/>
            </p:cNvCxnSpPr>
            <p:nvPr/>
          </p:nvCxnSpPr>
          <p:spPr>
            <a:xfrm rot="5400000" flipH="1">
              <a:off x="822923" y="1690467"/>
              <a:ext cx="4032589" cy="4446049"/>
            </a:xfrm>
            <a:prstGeom prst="curvedConnector3">
              <a:avLst>
                <a:gd name="adj1" fmla="val -566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543972" y="5974940"/>
              <a:ext cx="1054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smtClean="0"/>
                <a:t>BlongsTo</a:t>
              </a:r>
              <a:endParaRPr lang="en-US" dirty="0"/>
            </a:p>
          </p:txBody>
        </p:sp>
      </p:grpSp>
      <p:cxnSp>
        <p:nvCxnSpPr>
          <p:cNvPr id="162" name="Curved Connector 161"/>
          <p:cNvCxnSpPr>
            <a:stCxn id="69" idx="2"/>
            <a:endCxn id="9" idx="2"/>
          </p:cNvCxnSpPr>
          <p:nvPr/>
        </p:nvCxnSpPr>
        <p:spPr>
          <a:xfrm rot="5400000" flipH="1">
            <a:off x="1812778" y="1310212"/>
            <a:ext cx="4037110" cy="5820679"/>
          </a:xfrm>
          <a:prstGeom prst="curvedConnector3">
            <a:avLst>
              <a:gd name="adj1" fmla="val -56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792874" y="6267658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585788" y="555017"/>
            <a:ext cx="6425790" cy="923330"/>
            <a:chOff x="-9463332" y="435700"/>
            <a:chExt cx="6425790" cy="923330"/>
          </a:xfrm>
        </p:grpSpPr>
        <p:cxnSp>
          <p:nvCxnSpPr>
            <p:cNvPr id="167" name="Curved Connector 166"/>
            <p:cNvCxnSpPr>
              <a:stCxn id="30" idx="1"/>
              <a:endCxn id="4" idx="1"/>
            </p:cNvCxnSpPr>
            <p:nvPr/>
          </p:nvCxnSpPr>
          <p:spPr>
            <a:xfrm rot="10800000" flipV="1">
              <a:off x="-9463332" y="944344"/>
              <a:ext cx="5186656" cy="300795"/>
            </a:xfrm>
            <a:prstGeom prst="curvedConnector5">
              <a:avLst>
                <a:gd name="adj1" fmla="val 38155"/>
                <a:gd name="adj2" fmla="val 420619"/>
                <a:gd name="adj3" fmla="val 10440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-5512579" y="435700"/>
              <a:ext cx="24750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</a:t>
              </a:r>
              <a:r>
                <a:rPr lang="en-US" altLang="zh-CN" dirty="0" smtClean="0"/>
                <a:t>)</a:t>
              </a:r>
            </a:p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good_at_user</a:t>
              </a:r>
              <a:r>
                <a:rPr lang="en-US" altLang="zh-CN" dirty="0" smtClean="0"/>
                <a:t>)</a:t>
              </a:r>
            </a:p>
            <a:p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450733" y="2310064"/>
            <a:ext cx="1234533" cy="1471613"/>
            <a:chOff x="582884" y="628650"/>
            <a:chExt cx="1234533" cy="1471613"/>
          </a:xfrm>
        </p:grpSpPr>
        <p:sp>
          <p:nvSpPr>
            <p:cNvPr id="175" name="Rectangle 174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history</a:t>
              </a:r>
              <a:endParaRPr lang="en-US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14659" y="1001667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  <a:endParaRPr lang="en-US" altLang="zh-CN" sz="800" dirty="0" smtClean="0"/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10225" y="2006367"/>
            <a:ext cx="6376025" cy="1039505"/>
            <a:chOff x="-9121499" y="509423"/>
            <a:chExt cx="6376025" cy="1039505"/>
          </a:xfrm>
        </p:grpSpPr>
        <p:cxnSp>
          <p:nvCxnSpPr>
            <p:cNvPr id="164" name="Curved Connector 163"/>
            <p:cNvCxnSpPr>
              <a:stCxn id="175" idx="1"/>
              <a:endCxn id="19" idx="0"/>
            </p:cNvCxnSpPr>
            <p:nvPr/>
          </p:nvCxnSpPr>
          <p:spPr>
            <a:xfrm rot="10800000">
              <a:off x="-9121499" y="1331059"/>
              <a:ext cx="6143413" cy="217869"/>
            </a:xfrm>
            <a:prstGeom prst="curvedConnector4">
              <a:avLst>
                <a:gd name="adj1" fmla="val 44988"/>
                <a:gd name="adj2" fmla="val 20492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-3876425" y="509423"/>
              <a:ext cx="113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belongsTo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459934" y="1077562"/>
            <a:ext cx="6918749" cy="1384902"/>
            <a:chOff x="-9095566" y="408251"/>
            <a:chExt cx="6918749" cy="1384902"/>
          </a:xfrm>
        </p:grpSpPr>
        <p:cxnSp>
          <p:nvCxnSpPr>
            <p:cNvPr id="171" name="Curved Connector 170"/>
            <p:cNvCxnSpPr/>
            <p:nvPr/>
          </p:nvCxnSpPr>
          <p:spPr>
            <a:xfrm rot="16200000" flipV="1">
              <a:off x="-6408510" y="-2278805"/>
              <a:ext cx="1384902" cy="6759014"/>
            </a:xfrm>
            <a:prstGeom prst="curvedConnector3">
              <a:avLst>
                <a:gd name="adj1" fmla="val 11650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-3307768" y="463541"/>
              <a:ext cx="113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belongsTo</a:t>
              </a:r>
              <a:endParaRPr lang="en-US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357936" y="1931425"/>
            <a:ext cx="4710064" cy="2149243"/>
            <a:chOff x="-7569959" y="-364700"/>
            <a:chExt cx="4710064" cy="2149243"/>
          </a:xfrm>
        </p:grpSpPr>
        <p:cxnSp>
          <p:nvCxnSpPr>
            <p:cNvPr id="179" name="Curved Connector 178"/>
            <p:cNvCxnSpPr>
              <a:stCxn id="175" idx="2"/>
              <a:endCxn id="27" idx="2"/>
            </p:cNvCxnSpPr>
            <p:nvPr/>
          </p:nvCxnSpPr>
          <p:spPr>
            <a:xfrm rot="5400000" flipH="1">
              <a:off x="-6140053" y="-1794606"/>
              <a:ext cx="1850252" cy="4710064"/>
            </a:xfrm>
            <a:prstGeom prst="curvedConnector3">
              <a:avLst>
                <a:gd name="adj1" fmla="val -1235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-4104118" y="1138212"/>
              <a:ext cx="113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belongsTo</a:t>
              </a:r>
              <a:endParaRPr lang="en-US" dirty="0"/>
            </a:p>
          </p:txBody>
        </p:sp>
      </p:grpSp>
      <p:cxnSp>
        <p:nvCxnSpPr>
          <p:cNvPr id="181" name="Curved Connector 180"/>
          <p:cNvCxnSpPr>
            <a:stCxn id="79" idx="2"/>
            <a:endCxn id="9" idx="2"/>
          </p:cNvCxnSpPr>
          <p:nvPr/>
        </p:nvCxnSpPr>
        <p:spPr>
          <a:xfrm rot="5400000" flipH="1">
            <a:off x="2562807" y="560183"/>
            <a:ext cx="4032588" cy="7316215"/>
          </a:xfrm>
          <a:prstGeom prst="curvedConnector3">
            <a:avLst>
              <a:gd name="adj1" fmla="val -566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-195896" y="1364456"/>
            <a:ext cx="1130951" cy="2199987"/>
            <a:chOff x="777853" y="1201074"/>
            <a:chExt cx="1130951" cy="2199987"/>
          </a:xfrm>
        </p:grpSpPr>
        <p:cxnSp>
          <p:nvCxnSpPr>
            <p:cNvPr id="183" name="Curved Connector 182"/>
            <p:cNvCxnSpPr>
              <a:stCxn id="4" idx="1"/>
              <a:endCxn id="37" idx="3"/>
            </p:cNvCxnSpPr>
            <p:nvPr/>
          </p:nvCxnSpPr>
          <p:spPr>
            <a:xfrm rot="10800000" flipV="1">
              <a:off x="1411023" y="1201074"/>
              <a:ext cx="148514" cy="2199987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77853" y="2024571"/>
              <a:ext cx="113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dirty="0" err="1" smtClean="0"/>
                <a:t>belongsTo</a:t>
              </a:r>
              <a:endParaRPr lang="en-US" dirty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9374814" y="175670"/>
            <a:ext cx="1465734" cy="1471613"/>
            <a:chOff x="582884" y="628650"/>
            <a:chExt cx="1234533" cy="1471613"/>
          </a:xfrm>
        </p:grpSpPr>
        <p:sp>
          <p:nvSpPr>
            <p:cNvPr id="186" name="Rectangle 185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autority</a:t>
              </a:r>
              <a:endParaRPr lang="en-US" sz="1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8666848" y="-283535"/>
            <a:ext cx="1440833" cy="1164947"/>
            <a:chOff x="-5847931" y="-5557185"/>
            <a:chExt cx="1440833" cy="1164947"/>
          </a:xfrm>
        </p:grpSpPr>
        <p:cxnSp>
          <p:nvCxnSpPr>
            <p:cNvPr id="191" name="Curved Connector 190"/>
            <p:cNvCxnSpPr>
              <a:stCxn id="186" idx="0"/>
              <a:endCxn id="49" idx="0"/>
            </p:cNvCxnSpPr>
            <p:nvPr/>
          </p:nvCxnSpPr>
          <p:spPr>
            <a:xfrm rot="16200000" flipH="1" flipV="1">
              <a:off x="-5348498" y="-5333637"/>
              <a:ext cx="705743" cy="1177056"/>
            </a:xfrm>
            <a:prstGeom prst="curvedConnector3">
              <a:avLst>
                <a:gd name="adj1" fmla="val -3239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-5847931" y="-5557185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>
            <a:stCxn id="71" idx="0"/>
            <a:endCxn id="17" idx="2"/>
          </p:cNvCxnSpPr>
          <p:nvPr/>
        </p:nvCxnSpPr>
        <p:spPr>
          <a:xfrm flipH="1" flipV="1">
            <a:off x="4311676" y="4299615"/>
            <a:ext cx="2428544" cy="46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1" idx="0"/>
            <a:endCxn id="42" idx="2"/>
          </p:cNvCxnSpPr>
          <p:nvPr/>
        </p:nvCxnSpPr>
        <p:spPr>
          <a:xfrm flipH="1" flipV="1">
            <a:off x="4308986" y="2396775"/>
            <a:ext cx="2431234" cy="237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9" idx="0"/>
            <a:endCxn id="32" idx="2"/>
          </p:cNvCxnSpPr>
          <p:nvPr/>
        </p:nvCxnSpPr>
        <p:spPr>
          <a:xfrm flipH="1" flipV="1">
            <a:off x="1006193" y="4363547"/>
            <a:ext cx="5735479" cy="40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1" idx="0"/>
            <a:endCxn id="27" idx="2"/>
          </p:cNvCxnSpPr>
          <p:nvPr/>
        </p:nvCxnSpPr>
        <p:spPr>
          <a:xfrm flipH="1" flipV="1">
            <a:off x="6357936" y="1931425"/>
            <a:ext cx="382284" cy="283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9182998" y="4749600"/>
            <a:ext cx="1234533" cy="1471613"/>
            <a:chOff x="582884" y="628650"/>
            <a:chExt cx="1234533" cy="1471613"/>
          </a:xfrm>
        </p:grpSpPr>
        <p:sp>
          <p:nvSpPr>
            <p:cNvPr id="194" name="Rectangle 1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EducationExp</a:t>
              </a:r>
              <a:endParaRPr lang="en-US" sz="14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14659" y="1001667"/>
              <a:ext cx="327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</a:t>
              </a:r>
              <a:endParaRPr lang="en-US" altLang="zh-CN" sz="800" dirty="0"/>
            </a:p>
            <a:p>
              <a:r>
                <a:rPr lang="en-US" altLang="zh-CN" sz="800" dirty="0" smtClean="0"/>
                <a:t>xx</a:t>
              </a:r>
              <a:endParaRPr lang="en-US" altLang="zh-CN" sz="800" dirty="0" smtClean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601681" y="4740753"/>
            <a:ext cx="1234533" cy="1471613"/>
            <a:chOff x="582884" y="628650"/>
            <a:chExt cx="1234533" cy="1471613"/>
          </a:xfrm>
        </p:grpSpPr>
        <p:sp>
          <p:nvSpPr>
            <p:cNvPr id="199" name="Rectangle 19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Job</a:t>
              </a:r>
              <a:endParaRPr lang="en-US" sz="14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4659" y="1001667"/>
              <a:ext cx="327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</a:t>
              </a:r>
              <a:endParaRPr lang="en-US" altLang="zh-CN" sz="800" dirty="0"/>
            </a:p>
            <a:p>
              <a:r>
                <a:rPr lang="en-US" altLang="zh-CN" sz="800" dirty="0" smtClean="0"/>
                <a:t>xx</a:t>
              </a:r>
              <a:endParaRPr lang="en-US" altLang="zh-CN" sz="800" dirty="0" smtClean="0"/>
            </a:p>
          </p:txBody>
        </p:sp>
      </p:grpSp>
      <p:cxnSp>
        <p:nvCxnSpPr>
          <p:cNvPr id="67" name="Straight Connector 66"/>
          <p:cNvCxnSpPr>
            <a:stCxn id="194" idx="0"/>
            <a:endCxn id="9" idx="3"/>
          </p:cNvCxnSpPr>
          <p:nvPr/>
        </p:nvCxnSpPr>
        <p:spPr>
          <a:xfrm flipH="1" flipV="1">
            <a:off x="1227327" y="1601832"/>
            <a:ext cx="8572938" cy="314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99" idx="0"/>
            <a:endCxn id="9" idx="3"/>
          </p:cNvCxnSpPr>
          <p:nvPr/>
        </p:nvCxnSpPr>
        <p:spPr>
          <a:xfrm flipH="1" flipV="1">
            <a:off x="1227327" y="1601832"/>
            <a:ext cx="9991621" cy="3138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-1549971" y="299494"/>
            <a:ext cx="1234533" cy="1471613"/>
            <a:chOff x="582884" y="628650"/>
            <a:chExt cx="1234533" cy="1471613"/>
          </a:xfrm>
        </p:grpSpPr>
        <p:sp>
          <p:nvSpPr>
            <p:cNvPr id="204" name="Rectangle 20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Point</a:t>
              </a:r>
              <a:endParaRPr lang="en-US" sz="14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14659" y="1001667"/>
              <a:ext cx="327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</a:t>
              </a:r>
              <a:endParaRPr lang="en-US" altLang="zh-CN" sz="800" dirty="0"/>
            </a:p>
            <a:p>
              <a:r>
                <a:rPr lang="en-US" altLang="zh-CN" sz="800" dirty="0" smtClean="0"/>
                <a:t>xx</a:t>
              </a:r>
              <a:endParaRPr lang="en-US" altLang="zh-CN" sz="800" dirty="0" smtClean="0"/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H="1" flipV="1">
            <a:off x="-318215" y="1053190"/>
            <a:ext cx="904130" cy="3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-2080967" y="2021481"/>
            <a:ext cx="1234533" cy="1471613"/>
            <a:chOff x="582884" y="628650"/>
            <a:chExt cx="1234533" cy="1471613"/>
          </a:xfrm>
        </p:grpSpPr>
        <p:sp>
          <p:nvSpPr>
            <p:cNvPr id="209" name="Rectangle 20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Visitors</a:t>
              </a:r>
              <a:endParaRPr lang="en-US" sz="14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14659" y="1001667"/>
              <a:ext cx="327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</a:t>
              </a:r>
              <a:endParaRPr lang="en-US" altLang="zh-CN" sz="800" dirty="0"/>
            </a:p>
            <a:p>
              <a:r>
                <a:rPr lang="en-US" altLang="zh-CN" sz="800" dirty="0" smtClean="0"/>
                <a:t>xx</a:t>
              </a:r>
              <a:endParaRPr lang="en-US" altLang="zh-CN" sz="800" dirty="0" smtClean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-1976128" y="4095139"/>
            <a:ext cx="1234533" cy="1471613"/>
            <a:chOff x="582884" y="628650"/>
            <a:chExt cx="1234533" cy="1471613"/>
          </a:xfrm>
        </p:grpSpPr>
        <p:sp>
          <p:nvSpPr>
            <p:cNvPr id="215" name="Rectangle 214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LoginMethod</a:t>
              </a:r>
              <a:endParaRPr lang="en-US" sz="1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14659" y="1001667"/>
              <a:ext cx="327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</a:t>
              </a:r>
              <a:endParaRPr lang="en-US" altLang="zh-CN" sz="800" dirty="0"/>
            </a:p>
            <a:p>
              <a:r>
                <a:rPr lang="en-US" altLang="zh-CN" sz="800" dirty="0" smtClean="0"/>
                <a:t>xx</a:t>
              </a:r>
              <a:endParaRPr lang="en-US" altLang="zh-CN" sz="800" dirty="0" smtClean="0"/>
            </a:p>
          </p:txBody>
        </p:sp>
      </p:grpSp>
      <p:cxnSp>
        <p:nvCxnSpPr>
          <p:cNvPr id="90" name="Straight Connector 89"/>
          <p:cNvCxnSpPr>
            <a:stCxn id="4" idx="1"/>
            <a:endCxn id="215" idx="0"/>
          </p:cNvCxnSpPr>
          <p:nvPr/>
        </p:nvCxnSpPr>
        <p:spPr>
          <a:xfrm flipH="1">
            <a:off x="-1358861" y="1364457"/>
            <a:ext cx="1944649" cy="273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-507707" y="-300816"/>
            <a:ext cx="1234533" cy="1471613"/>
            <a:chOff x="582884" y="628650"/>
            <a:chExt cx="1234533" cy="1471613"/>
          </a:xfrm>
        </p:grpSpPr>
        <p:sp>
          <p:nvSpPr>
            <p:cNvPr id="220" name="Rectangle 219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Connector 220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Hit</a:t>
              </a:r>
              <a:endParaRPr lang="en-US" sz="14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14659" y="1001667"/>
              <a:ext cx="327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Xxx</a:t>
              </a:r>
            </a:p>
            <a:p>
              <a:r>
                <a:rPr lang="en-US" altLang="zh-CN" sz="800" dirty="0" smtClean="0"/>
                <a:t>xx</a:t>
              </a:r>
              <a:endParaRPr lang="en-US" altLang="zh-CN" sz="800" dirty="0"/>
            </a:p>
            <a:p>
              <a:r>
                <a:rPr lang="en-US" altLang="zh-CN" sz="800" dirty="0" smtClean="0"/>
                <a:t>xx</a:t>
              </a:r>
              <a:endParaRPr lang="en-US" altLang="zh-CN" sz="800" dirty="0" smtClean="0"/>
            </a:p>
          </p:txBody>
        </p:sp>
      </p:grpSp>
      <p:cxnSp>
        <p:nvCxnSpPr>
          <p:cNvPr id="92" name="Straight Connector 91"/>
          <p:cNvCxnSpPr>
            <a:stCxn id="220" idx="3"/>
            <a:endCxn id="9" idx="3"/>
          </p:cNvCxnSpPr>
          <p:nvPr/>
        </p:nvCxnSpPr>
        <p:spPr>
          <a:xfrm>
            <a:off x="723922" y="434991"/>
            <a:ext cx="503405" cy="116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0" idx="3"/>
            <a:endCxn id="42" idx="0"/>
          </p:cNvCxnSpPr>
          <p:nvPr/>
        </p:nvCxnSpPr>
        <p:spPr>
          <a:xfrm>
            <a:off x="723922" y="434991"/>
            <a:ext cx="3585064" cy="49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20" idx="3"/>
            <a:endCxn id="19" idx="0"/>
          </p:cNvCxnSpPr>
          <p:nvPr/>
        </p:nvCxnSpPr>
        <p:spPr>
          <a:xfrm>
            <a:off x="723922" y="434991"/>
            <a:ext cx="3586302" cy="239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20" idx="3"/>
            <a:endCxn id="168" idx="0"/>
          </p:cNvCxnSpPr>
          <p:nvPr/>
        </p:nvCxnSpPr>
        <p:spPr>
          <a:xfrm>
            <a:off x="723922" y="434991"/>
            <a:ext cx="5050138" cy="12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11927</TotalTime>
  <Words>256</Words>
  <Application>Microsoft Macintosh PowerPoint</Application>
  <PresentationFormat>Widescreen</PresentationFormat>
  <Paragraphs>167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147</cp:revision>
  <dcterms:created xsi:type="dcterms:W3CDTF">2016-05-12T00:55:50Z</dcterms:created>
  <dcterms:modified xsi:type="dcterms:W3CDTF">2016-07-25T11:34:35Z</dcterms:modified>
</cp:coreProperties>
</file>