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/>
    <p:restoredTop sz="94575"/>
  </p:normalViewPr>
  <p:slideViewPr>
    <p:cSldViewPr snapToGrid="0" snapToObjects="1">
      <p:cViewPr>
        <p:scale>
          <a:sx n="76" d="100"/>
          <a:sy n="76" d="100"/>
        </p:scale>
        <p:origin x="6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F30-BFD7-C44C-A532-EC0FD0695260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2884" y="628650"/>
            <a:ext cx="1234533" cy="1471613"/>
            <a:chOff x="582884" y="628650"/>
            <a:chExt cx="1234533" cy="1471613"/>
          </a:xfrm>
        </p:grpSpPr>
        <p:sp>
          <p:nvSpPr>
            <p:cNvPr id="4" name="Rectangle 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User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59" y="1001667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r>
                <a:rPr lang="en-US" altLang="zh-CN" sz="800" dirty="0" smtClean="0"/>
                <a:t>Level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exp</a:t>
              </a:r>
              <a:r>
                <a:rPr lang="en-US" altLang="zh-CN" sz="800" dirty="0" smtClean="0"/>
                <a:t>):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37797" y="628650"/>
            <a:ext cx="1542691" cy="1471613"/>
            <a:chOff x="582884" y="628650"/>
            <a:chExt cx="1542691" cy="1471613"/>
          </a:xfrm>
        </p:grpSpPr>
        <p:sp>
          <p:nvSpPr>
            <p:cNvPr id="12" name="Rectangle 11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UserSetting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6118" y="2837484"/>
            <a:ext cx="1234533" cy="1573346"/>
            <a:chOff x="582884" y="628650"/>
            <a:chExt cx="1234533" cy="1573346"/>
          </a:xfrm>
        </p:grpSpPr>
        <p:sp>
          <p:nvSpPr>
            <p:cNvPr id="17" name="Rectangle 1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Answer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659" y="1001667"/>
              <a:ext cx="1119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Question_id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r>
                <a:rPr lang="en-US" altLang="zh-CN" sz="800" dirty="0" err="1" smtClean="0"/>
                <a:t>Lock_point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21066" y="2837484"/>
            <a:ext cx="1234533" cy="1471613"/>
            <a:chOff x="582884" y="628650"/>
            <a:chExt cx="1234533" cy="1471613"/>
          </a:xfrm>
        </p:grpSpPr>
        <p:sp>
          <p:nvSpPr>
            <p:cNvPr id="22" name="Rectangle 2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Comment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659" y="1001667"/>
              <a:ext cx="6126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9291" y="610956"/>
            <a:ext cx="1234533" cy="1471613"/>
            <a:chOff x="582884" y="628650"/>
            <a:chExt cx="1234533" cy="1471613"/>
          </a:xfrm>
        </p:grpSpPr>
        <p:sp>
          <p:nvSpPr>
            <p:cNvPr id="27" name="Rectangle 2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(Topic)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4581" y="2837485"/>
            <a:ext cx="1234533" cy="1471613"/>
            <a:chOff x="582884" y="628650"/>
            <a:chExt cx="1234533" cy="1471613"/>
          </a:xfrm>
        </p:grpSpPr>
        <p:sp>
          <p:nvSpPr>
            <p:cNvPr id="32" name="Rectangle 3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Bookmark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59" y="1001667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86505" y="925162"/>
            <a:ext cx="1234533" cy="1471613"/>
            <a:chOff x="582884" y="628650"/>
            <a:chExt cx="1234533" cy="1471613"/>
          </a:xfrm>
        </p:grpSpPr>
        <p:sp>
          <p:nvSpPr>
            <p:cNvPr id="42" name="Rectangle 4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Question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659" y="1001667"/>
              <a:ext cx="1119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title:</a:t>
              </a:r>
            </a:p>
            <a:p>
              <a:r>
                <a:rPr lang="en-US" altLang="zh-CN" sz="800" dirty="0" smtClean="0"/>
                <a:t>description: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37797" y="2837484"/>
            <a:ext cx="1465734" cy="1471613"/>
            <a:chOff x="582884" y="628650"/>
            <a:chExt cx="1234533" cy="1471613"/>
          </a:xfrm>
        </p:grpSpPr>
        <p:sp>
          <p:nvSpPr>
            <p:cNvPr id="47" name="Rectangle 4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UserPermission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659" y="1001667"/>
              <a:ext cx="807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Permission_name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60734" y="4992793"/>
            <a:ext cx="1234533" cy="1471613"/>
            <a:chOff x="582884" y="628650"/>
            <a:chExt cx="1234533" cy="1471613"/>
          </a:xfrm>
        </p:grpSpPr>
        <p:sp>
          <p:nvSpPr>
            <p:cNvPr id="52" name="Rectangle 5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message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4659" y="1001667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  <a:endParaRPr lang="en-US" altLang="zh-CN" sz="800" dirty="0" smtClean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298268" y="4742193"/>
            <a:ext cx="452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some auxiliary table</a:t>
            </a:r>
            <a:r>
              <a:rPr lang="en-US" altLang="zh-CN" dirty="0" smtClean="0"/>
              <a:t>s</a:t>
            </a:r>
            <a:r>
              <a:rPr lang="en-US" dirty="0" smtClean="0"/>
              <a:t> must be used to establish relationships between two table</a:t>
            </a:r>
            <a:r>
              <a:rPr lang="en-US" altLang="zh-CN" dirty="0" smtClean="0"/>
              <a:t>s</a:t>
            </a:r>
            <a:r>
              <a:rPr lang="en-US" dirty="0" smtClean="0"/>
              <a:t>, I omit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en-US" dirty="0" smtClean="0"/>
              <a:t> here because </a:t>
            </a:r>
            <a:r>
              <a:rPr lang="en-US" altLang="zh-CN" dirty="0" smtClean="0"/>
              <a:t>they</a:t>
            </a:r>
            <a:r>
              <a:rPr 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too messy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us)</a:t>
            </a:r>
            <a:r>
              <a:rPr lang="en-US" dirty="0" smtClean="0"/>
              <a:t>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169572" y="4927542"/>
            <a:ext cx="1234533" cy="1471613"/>
            <a:chOff x="582884" y="628650"/>
            <a:chExt cx="1234533" cy="1471613"/>
          </a:xfrm>
        </p:grpSpPr>
        <p:sp>
          <p:nvSpPr>
            <p:cNvPr id="64" name="Rectangle 6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report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4659" y="1001667"/>
              <a:ext cx="1065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Data(id):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13026" y="4902765"/>
            <a:ext cx="1234533" cy="1471613"/>
            <a:chOff x="582884" y="628650"/>
            <a:chExt cx="1234533" cy="1471613"/>
          </a:xfrm>
        </p:grpSpPr>
        <p:sp>
          <p:nvSpPr>
            <p:cNvPr id="69" name="Rectangle 6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subscribe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659" y="1001667"/>
              <a:ext cx="106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752131" y="782538"/>
            <a:ext cx="1234533" cy="1471613"/>
            <a:chOff x="582884" y="628650"/>
            <a:chExt cx="1234533" cy="1471613"/>
          </a:xfrm>
        </p:grpSpPr>
        <p:sp>
          <p:nvSpPr>
            <p:cNvPr id="74" name="Rectangle 7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Notification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752131" y="2805231"/>
            <a:ext cx="1234533" cy="1471613"/>
            <a:chOff x="582884" y="628650"/>
            <a:chExt cx="1234533" cy="1471613"/>
          </a:xfrm>
        </p:grpSpPr>
        <p:sp>
          <p:nvSpPr>
            <p:cNvPr id="79" name="Rectangle 7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hisotry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866702" y="2445276"/>
            <a:ext cx="962505" cy="1128014"/>
            <a:chOff x="582884" y="628650"/>
            <a:chExt cx="1234533" cy="1471613"/>
          </a:xfrm>
        </p:grpSpPr>
        <p:sp>
          <p:nvSpPr>
            <p:cNvPr id="84" name="Rectangle 8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82884" y="628650"/>
              <a:ext cx="1231629" cy="40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D</a:t>
              </a:r>
              <a:r>
                <a:rPr lang="en-US" altLang="zh-CN" sz="1400" smtClean="0"/>
                <a:t>raft</a:t>
              </a:r>
              <a:endParaRPr 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11892" y="59194"/>
            <a:ext cx="1109619" cy="850230"/>
            <a:chOff x="582884" y="628650"/>
            <a:chExt cx="1234533" cy="962538"/>
          </a:xfrm>
        </p:grpSpPr>
        <p:sp>
          <p:nvSpPr>
            <p:cNvPr id="89" name="Rectangle 88"/>
            <p:cNvSpPr/>
            <p:nvPr/>
          </p:nvSpPr>
          <p:spPr>
            <a:xfrm>
              <a:off x="585788" y="628650"/>
              <a:ext cx="1228725" cy="86007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82884" y="628650"/>
              <a:ext cx="1231629" cy="393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Good_at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14659" y="1001667"/>
              <a:ext cx="1119240" cy="58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046" y="5001640"/>
            <a:ext cx="1234533" cy="1471613"/>
            <a:chOff x="582884" y="628650"/>
            <a:chExt cx="1234533" cy="1471613"/>
          </a:xfrm>
        </p:grpSpPr>
        <p:sp>
          <p:nvSpPr>
            <p:cNvPr id="94" name="Rectangle 9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conversation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4659" y="1001667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Can_reply</a:t>
              </a:r>
              <a:endParaRPr lang="en-US" altLang="zh-CN" sz="8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599228" y="1364457"/>
            <a:ext cx="1185016" cy="4372990"/>
            <a:chOff x="-599228" y="1364457"/>
            <a:chExt cx="1185016" cy="4372990"/>
          </a:xfrm>
        </p:grpSpPr>
        <p:cxnSp>
          <p:nvCxnSpPr>
            <p:cNvPr id="7" name="Curved Connector 6"/>
            <p:cNvCxnSpPr>
              <a:stCxn id="4" idx="1"/>
              <a:endCxn id="94" idx="1"/>
            </p:cNvCxnSpPr>
            <p:nvPr/>
          </p:nvCxnSpPr>
          <p:spPr>
            <a:xfrm rot="10800000" flipV="1">
              <a:off x="30950" y="1364457"/>
              <a:ext cx="554838" cy="4372990"/>
            </a:xfrm>
            <a:prstGeom prst="curvedConnector3">
              <a:avLst>
                <a:gd name="adj1" fmla="val 14120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-599228" y="3241278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5313" y="6464406"/>
            <a:ext cx="1332688" cy="683695"/>
            <a:chOff x="-2423880" y="1052148"/>
            <a:chExt cx="1332688" cy="683695"/>
          </a:xfrm>
        </p:grpSpPr>
        <p:cxnSp>
          <p:nvCxnSpPr>
            <p:cNvPr id="99" name="Curved Connector 98"/>
            <p:cNvCxnSpPr>
              <a:stCxn id="94" idx="2"/>
              <a:endCxn id="52" idx="2"/>
            </p:cNvCxnSpPr>
            <p:nvPr/>
          </p:nvCxnSpPr>
          <p:spPr>
            <a:xfrm rot="5400000" flipH="1" flipV="1">
              <a:off x="-1761960" y="390228"/>
              <a:ext cx="8847" cy="1332688"/>
            </a:xfrm>
            <a:prstGeom prst="curvedConnector3">
              <a:avLst>
                <a:gd name="adj1" fmla="val -258392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-2203110" y="1089512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64464" y="1364457"/>
            <a:ext cx="1041182" cy="3628336"/>
            <a:chOff x="-1956338" y="913511"/>
            <a:chExt cx="1041182" cy="3628336"/>
          </a:xfrm>
        </p:grpSpPr>
        <p:cxnSp>
          <p:nvCxnSpPr>
            <p:cNvPr id="102" name="Curved Connector 101"/>
            <p:cNvCxnSpPr>
              <a:stCxn id="4" idx="3"/>
              <a:endCxn id="52" idx="0"/>
            </p:cNvCxnSpPr>
            <p:nvPr/>
          </p:nvCxnSpPr>
          <p:spPr>
            <a:xfrm>
              <a:off x="-1606289" y="913511"/>
              <a:ext cx="163488" cy="362833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-1956338" y="1861300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(unread)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14513" y="1364457"/>
            <a:ext cx="1489675" cy="4364143"/>
            <a:chOff x="-2351808" y="1020905"/>
            <a:chExt cx="1489675" cy="4364143"/>
          </a:xfrm>
        </p:grpSpPr>
        <p:cxnSp>
          <p:nvCxnSpPr>
            <p:cNvPr id="107" name="Curved Connector 106"/>
            <p:cNvCxnSpPr>
              <a:stCxn id="4" idx="3"/>
              <a:endCxn id="52" idx="3"/>
            </p:cNvCxnSpPr>
            <p:nvPr/>
          </p:nvCxnSpPr>
          <p:spPr>
            <a:xfrm>
              <a:off x="-2351808" y="1020905"/>
              <a:ext cx="777850" cy="4364143"/>
            </a:xfrm>
            <a:prstGeom prst="curvedConnector3">
              <a:avLst>
                <a:gd name="adj1" fmla="val 12938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1903315" y="3697455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sentBy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6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190</Words>
  <Application>Microsoft Macintosh PowerPoint</Application>
  <PresentationFormat>Widescreen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Pu</dc:creator>
  <cp:lastModifiedBy>Xiao Pu</cp:lastModifiedBy>
  <cp:revision>94</cp:revision>
  <dcterms:created xsi:type="dcterms:W3CDTF">2016-05-12T00:55:50Z</dcterms:created>
  <dcterms:modified xsi:type="dcterms:W3CDTF">2016-05-24T08:31:24Z</dcterms:modified>
</cp:coreProperties>
</file>