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0"/>
    <p:restoredTop sz="94665"/>
  </p:normalViewPr>
  <p:slideViewPr>
    <p:cSldViewPr snapToGrid="0" snapToObjects="1">
      <p:cViewPr>
        <p:scale>
          <a:sx n="151" d="100"/>
          <a:sy n="151" d="100"/>
        </p:scale>
        <p:origin x="144" y="-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471613"/>
            <a:chOff x="582884" y="628650"/>
            <a:chExt cx="1234533" cy="1471613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r>
                <a:rPr lang="en-US" altLang="zh-CN" sz="800" dirty="0" smtClean="0"/>
                <a:t>Level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exp</a:t>
              </a:r>
              <a:r>
                <a:rPr lang="en-US" altLang="zh-CN" sz="800" dirty="0" smtClean="0"/>
                <a:t>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7797" y="628650"/>
            <a:ext cx="1542691" cy="1471613"/>
            <a:chOff x="582884" y="628650"/>
            <a:chExt cx="1542691" cy="1471613"/>
          </a:xfrm>
        </p:grpSpPr>
        <p:sp>
          <p:nvSpPr>
            <p:cNvPr id="12" name="Rectangle 11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UserSetting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6118" y="2837484"/>
            <a:ext cx="1234533" cy="1573346"/>
            <a:chOff x="582884" y="628650"/>
            <a:chExt cx="1234533" cy="1573346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Question_id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21066" y="2837484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Comment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6126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89291" y="610956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Tag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(Topic)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86505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7797" y="2837484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UserPermission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66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From_user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To_user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hasRead</a:t>
              </a:r>
              <a:r>
                <a:rPr lang="en-US" altLang="zh-CN" sz="800" dirty="0" smtClean="0"/>
                <a:t>: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298268" y="4742193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169572" y="4927542"/>
            <a:ext cx="1234533" cy="1471613"/>
            <a:chOff x="582884" y="628650"/>
            <a:chExt cx="1234533" cy="1471613"/>
          </a:xfrm>
        </p:grpSpPr>
        <p:sp>
          <p:nvSpPr>
            <p:cNvPr id="64" name="Rectangle 6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report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659" y="1001667"/>
              <a:ext cx="1065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Data(id):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13026" y="4902765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52131" y="782538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752131" y="2805231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hisotry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866702" y="2445276"/>
            <a:ext cx="962505" cy="1128014"/>
            <a:chOff x="582884" y="628650"/>
            <a:chExt cx="1234533" cy="1471613"/>
          </a:xfrm>
        </p:grpSpPr>
        <p:sp>
          <p:nvSpPr>
            <p:cNvPr id="84" name="Rectangle 8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82884" y="628650"/>
              <a:ext cx="1231629" cy="40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D</a:t>
              </a:r>
              <a:r>
                <a:rPr lang="en-US" altLang="zh-CN" sz="1400" smtClean="0"/>
                <a:t>raft</a:t>
              </a:r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11892" y="59194"/>
            <a:ext cx="1109619" cy="850230"/>
            <a:chOff x="582884" y="628650"/>
            <a:chExt cx="1234533" cy="962538"/>
          </a:xfrm>
        </p:grpSpPr>
        <p:sp>
          <p:nvSpPr>
            <p:cNvPr id="89" name="Rectangle 88"/>
            <p:cNvSpPr/>
            <p:nvPr/>
          </p:nvSpPr>
          <p:spPr>
            <a:xfrm>
              <a:off x="585788" y="628650"/>
              <a:ext cx="1228725" cy="86007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82884" y="628650"/>
              <a:ext cx="1231629" cy="39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Good_at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4659" y="1001667"/>
              <a:ext cx="1119240" cy="589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From_user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err="1" smtClean="0"/>
                <a:t>To_user</a:t>
              </a:r>
              <a:r>
                <a:rPr lang="en-US" altLang="zh-CN" sz="800" smtClean="0"/>
                <a:t>:</a:t>
              </a:r>
              <a:endParaRPr lang="en-US" altLang="zh-CN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188</Words>
  <Application>Microsoft Macintosh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88</cp:revision>
  <dcterms:created xsi:type="dcterms:W3CDTF">2016-05-12T00:55:50Z</dcterms:created>
  <dcterms:modified xsi:type="dcterms:W3CDTF">2016-05-16T06:42:15Z</dcterms:modified>
</cp:coreProperties>
</file>