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/>
    <p:restoredTop sz="94582"/>
  </p:normalViewPr>
  <p:slideViewPr>
    <p:cSldViewPr snapToGrid="0" snapToObjects="1">
      <p:cViewPr>
        <p:scale>
          <a:sx n="138" d="100"/>
          <a:sy n="13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573346"/>
            <a:chOff x="582884" y="628650"/>
            <a:chExt cx="1234533" cy="1573346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Question_id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smtClean="0"/>
                <a:t>content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</a:t>
              </a:r>
              <a:r>
                <a:rPr lang="en-US" altLang="zh-CN" sz="800" dirty="0" smtClean="0"/>
                <a:t>:</a:t>
              </a:r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UserPermission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298268" y="4742193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217502" y="4351286"/>
            <a:ext cx="1234533" cy="1471613"/>
            <a:chOff x="582884" y="628650"/>
            <a:chExt cx="1234533" cy="1471613"/>
          </a:xfrm>
        </p:grpSpPr>
        <p:sp>
          <p:nvSpPr>
            <p:cNvPr id="64" name="Rectangle 6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report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659" y="1001667"/>
              <a:ext cx="1065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Data(id):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25533" y="4733374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131" y="782538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52131" y="280523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hisotry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983760" y="925162"/>
            <a:ext cx="1109619" cy="850230"/>
            <a:chOff x="582884" y="628650"/>
            <a:chExt cx="1234533" cy="962538"/>
          </a:xfrm>
        </p:grpSpPr>
        <p:sp>
          <p:nvSpPr>
            <p:cNvPr id="89" name="Rectangle 88"/>
            <p:cNvSpPr/>
            <p:nvPr/>
          </p:nvSpPr>
          <p:spPr>
            <a:xfrm>
              <a:off x="585788" y="628650"/>
              <a:ext cx="1228725" cy="8600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2884" y="628650"/>
              <a:ext cx="1231629" cy="39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Good_at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659" y="1001667"/>
              <a:ext cx="1119240" cy="58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220406" y="2643972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4287"/>
            <a:chOff x="-3880524" y="85987"/>
            <a:chExt cx="2382945" cy="3954287"/>
          </a:xfrm>
        </p:grpSpPr>
        <p:cxnSp>
          <p:nvCxnSpPr>
            <p:cNvPr id="118" name="Curved Connector 117"/>
            <p:cNvCxnSpPr>
              <a:stCxn id="4" idx="3"/>
              <a:endCxn id="115" idx="1"/>
            </p:cNvCxnSpPr>
            <p:nvPr/>
          </p:nvCxnSpPr>
          <p:spPr>
            <a:xfrm>
              <a:off x="-3880524" y="85987"/>
              <a:ext cx="1549375" cy="379107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198699" y="-44305"/>
            <a:ext cx="3108835" cy="969467"/>
            <a:chOff x="-2701914" y="2169970"/>
            <a:chExt cx="3108835" cy="969467"/>
          </a:xfrm>
        </p:grpSpPr>
        <p:cxnSp>
          <p:nvCxnSpPr>
            <p:cNvPr id="130" name="Curved Connector 129"/>
            <p:cNvCxnSpPr>
              <a:stCxn id="44" idx="0"/>
              <a:endCxn id="8" idx="0"/>
            </p:cNvCxnSpPr>
            <p:nvPr/>
          </p:nvCxnSpPr>
          <p:spPr>
            <a:xfrm rot="16200000" flipV="1">
              <a:off x="-1295752" y="1436763"/>
              <a:ext cx="296512" cy="3108835"/>
            </a:xfrm>
            <a:prstGeom prst="curvedConnector3">
              <a:avLst>
                <a:gd name="adj1" fmla="val 17709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6102" cy="923330"/>
            <a:chOff x="-3470128" y="2152216"/>
            <a:chExt cx="3726102" cy="923330"/>
          </a:xfrm>
        </p:grpSpPr>
        <p:cxnSp>
          <p:nvCxnSpPr>
            <p:cNvPr id="136" name="Curved Connector 135"/>
            <p:cNvCxnSpPr>
              <a:stCxn id="42" idx="0"/>
              <a:endCxn id="8" idx="1"/>
            </p:cNvCxnSpPr>
            <p:nvPr/>
          </p:nvCxnSpPr>
          <p:spPr>
            <a:xfrm rot="16200000" flipV="1">
              <a:off x="-1678389" y="1052675"/>
              <a:ext cx="142623" cy="3726102"/>
            </a:xfrm>
            <a:prstGeom prst="curvedConnector4">
              <a:avLst>
                <a:gd name="adj1" fmla="val 368182"/>
                <a:gd name="adj2" fmla="val 1061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202</Words>
  <Application>Microsoft Macintosh PowerPoint</Application>
  <PresentationFormat>Widescreen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107</cp:revision>
  <dcterms:created xsi:type="dcterms:W3CDTF">2016-05-12T00:55:50Z</dcterms:created>
  <dcterms:modified xsi:type="dcterms:W3CDTF">2016-06-16T01:39:01Z</dcterms:modified>
</cp:coreProperties>
</file>