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4558"/>
  </p:normalViewPr>
  <p:slideViewPr>
    <p:cSldViewPr snapToGrid="0" snapToObjects="1">
      <p:cViewPr>
        <p:scale>
          <a:sx n="138" d="100"/>
          <a:sy n="138" d="100"/>
        </p:scale>
        <p:origin x="-624" y="-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6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F30-BFD7-C44C-A532-EC0FD069526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20EA-161B-E843-A529-ACD003E51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2884" y="628650"/>
            <a:ext cx="1234533" cy="1573346"/>
            <a:chOff x="582884" y="628650"/>
            <a:chExt cx="1234533" cy="1573346"/>
          </a:xfrm>
        </p:grpSpPr>
        <p:sp>
          <p:nvSpPr>
            <p:cNvPr id="4" name="Rectangle 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User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59" y="1001667"/>
              <a:ext cx="6126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Password:</a:t>
              </a:r>
            </a:p>
            <a:p>
              <a:r>
                <a:rPr lang="en-US" altLang="zh-CN" sz="800" dirty="0" smtClean="0"/>
                <a:t>Email:</a:t>
              </a:r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Bio:</a:t>
              </a:r>
            </a:p>
            <a:p>
              <a:r>
                <a:rPr lang="en-US" altLang="zh-CN" sz="800" dirty="0" smtClean="0"/>
                <a:t>Self-intro</a:t>
              </a:r>
            </a:p>
            <a:p>
              <a:r>
                <a:rPr lang="en-US" altLang="zh-CN" sz="800" dirty="0" smtClean="0"/>
                <a:t>Sex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94409" y="2828002"/>
            <a:ext cx="1234533" cy="1471613"/>
            <a:chOff x="582884" y="628650"/>
            <a:chExt cx="1234533" cy="1471613"/>
          </a:xfrm>
        </p:grpSpPr>
        <p:sp>
          <p:nvSpPr>
            <p:cNvPr id="17" name="Rectangle 1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Answer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659" y="1001667"/>
              <a:ext cx="1119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smtClean="0"/>
                <a:t>Vote:</a:t>
              </a:r>
            </a:p>
            <a:p>
              <a:r>
                <a:rPr lang="en-US" altLang="zh-CN" sz="800" dirty="0" smtClean="0"/>
                <a:t>Dislike:</a:t>
              </a:r>
            </a:p>
            <a:p>
              <a:r>
                <a:rPr lang="en-US" altLang="zh-CN" sz="800" dirty="0" err="1" smtClean="0"/>
                <a:t>Lock_point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7592" y="2579625"/>
            <a:ext cx="1234533" cy="1471613"/>
            <a:chOff x="582884" y="628650"/>
            <a:chExt cx="1234533" cy="1471613"/>
          </a:xfrm>
        </p:grpSpPr>
        <p:sp>
          <p:nvSpPr>
            <p:cNvPr id="22" name="Rectangle 2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</a:t>
              </a:r>
              <a:r>
                <a:rPr lang="en-US" altLang="zh-CN" sz="1400" dirty="0" smtClean="0"/>
                <a:t>eply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659" y="1001667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40669" y="459812"/>
            <a:ext cx="1234533" cy="1471613"/>
            <a:chOff x="582884" y="628650"/>
            <a:chExt cx="1234533" cy="1471613"/>
          </a:xfrm>
        </p:grpSpPr>
        <p:sp>
          <p:nvSpPr>
            <p:cNvPr id="27" name="Rectangle 2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Topic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4581" y="2837485"/>
            <a:ext cx="1234533" cy="1471613"/>
            <a:chOff x="582884" y="628650"/>
            <a:chExt cx="1234533" cy="1471613"/>
          </a:xfrm>
        </p:grpSpPr>
        <p:sp>
          <p:nvSpPr>
            <p:cNvPr id="32" name="Rectangle 3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Bookmark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4659" y="1001667"/>
              <a:ext cx="4603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Name: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91719" y="925162"/>
            <a:ext cx="1234533" cy="1471613"/>
            <a:chOff x="582884" y="628650"/>
            <a:chExt cx="1234533" cy="1471613"/>
          </a:xfrm>
        </p:grpSpPr>
        <p:sp>
          <p:nvSpPr>
            <p:cNvPr id="42" name="Rectangle 4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Question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659" y="1001667"/>
              <a:ext cx="1119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title:</a:t>
              </a:r>
            </a:p>
            <a:p>
              <a:r>
                <a:rPr lang="en-US" altLang="zh-CN" sz="800" dirty="0" smtClean="0"/>
                <a:t>description: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199482" y="881413"/>
            <a:ext cx="1465734" cy="1471613"/>
            <a:chOff x="582884" y="628650"/>
            <a:chExt cx="1234533" cy="1471613"/>
          </a:xfrm>
        </p:grpSpPr>
        <p:sp>
          <p:nvSpPr>
            <p:cNvPr id="47" name="Rectangle 46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Role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4659" y="1001667"/>
              <a:ext cx="8076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Permission_name</a:t>
              </a:r>
              <a:r>
                <a:rPr lang="en-US" altLang="zh-CN" sz="800" dirty="0" smtClean="0"/>
                <a:t>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60734" y="4992793"/>
            <a:ext cx="1234533" cy="1471613"/>
            <a:chOff x="582884" y="628650"/>
            <a:chExt cx="1234533" cy="1471613"/>
          </a:xfrm>
        </p:grpSpPr>
        <p:sp>
          <p:nvSpPr>
            <p:cNvPr id="52" name="Rectangle 51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message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4659" y="1001667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content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586214" y="5266908"/>
            <a:ext cx="4529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There are some auxiliary table</a:t>
            </a:r>
            <a:r>
              <a:rPr lang="en-US" altLang="zh-CN" dirty="0" smtClean="0"/>
              <a:t>s</a:t>
            </a:r>
            <a:r>
              <a:rPr lang="en-US" dirty="0" smtClean="0"/>
              <a:t> must be used to establish relationships between two table</a:t>
            </a:r>
            <a:r>
              <a:rPr lang="en-US" altLang="zh-CN" dirty="0" smtClean="0"/>
              <a:t>s</a:t>
            </a:r>
            <a:r>
              <a:rPr lang="en-US" dirty="0" smtClean="0"/>
              <a:t>, I omit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  <a:r>
              <a:rPr lang="en-US" dirty="0" smtClean="0"/>
              <a:t> here because </a:t>
            </a:r>
            <a:r>
              <a:rPr lang="en-US" altLang="zh-CN" dirty="0" smtClean="0"/>
              <a:t>they</a:t>
            </a:r>
            <a:r>
              <a:rPr lang="en-US" dirty="0" smtClean="0"/>
              <a:t> </a:t>
            </a:r>
            <a:r>
              <a:rPr lang="en-US" altLang="zh-CN" dirty="0" smtClean="0"/>
              <a:t>are</a:t>
            </a:r>
            <a:r>
              <a:rPr lang="en-US" dirty="0" smtClean="0"/>
              <a:t> too messy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us)</a:t>
            </a:r>
            <a:r>
              <a:rPr lang="en-US" dirty="0" smtClean="0"/>
              <a:t>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124405" y="4767493"/>
            <a:ext cx="1234533" cy="1471613"/>
            <a:chOff x="582884" y="628650"/>
            <a:chExt cx="1234533" cy="1471613"/>
          </a:xfrm>
        </p:grpSpPr>
        <p:sp>
          <p:nvSpPr>
            <p:cNvPr id="69" name="Rectangle 6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subscribe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4659" y="1001667"/>
              <a:ext cx="1065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User_id</a:t>
              </a:r>
              <a:endParaRPr lang="en-US" altLang="zh-CN" sz="800" dirty="0" smtClean="0"/>
            </a:p>
            <a:p>
              <a:endParaRPr lang="en-US" altLang="zh-CN" sz="800" dirty="0" smtClean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749775" y="4762972"/>
            <a:ext cx="1234533" cy="1471613"/>
            <a:chOff x="582884" y="628650"/>
            <a:chExt cx="1234533" cy="1471613"/>
          </a:xfrm>
        </p:grpSpPr>
        <p:sp>
          <p:nvSpPr>
            <p:cNvPr id="74" name="Rectangle 7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Notification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14659" y="1001667"/>
              <a:ext cx="1059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type:</a:t>
              </a:r>
            </a:p>
            <a:p>
              <a:r>
                <a:rPr lang="en-US" altLang="zh-CN" sz="800" dirty="0" smtClean="0"/>
                <a:t>Data: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450733" y="3981297"/>
            <a:ext cx="1234533" cy="1471613"/>
            <a:chOff x="582884" y="628650"/>
            <a:chExt cx="1234533" cy="1471613"/>
          </a:xfrm>
        </p:grpSpPr>
        <p:sp>
          <p:nvSpPr>
            <p:cNvPr id="79" name="Rectangle 78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ticket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8046" y="5001640"/>
            <a:ext cx="1234533" cy="1471613"/>
            <a:chOff x="582884" y="628650"/>
            <a:chExt cx="1234533" cy="1471613"/>
          </a:xfrm>
        </p:grpSpPr>
        <p:sp>
          <p:nvSpPr>
            <p:cNvPr id="94" name="Rectangle 93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conversation</a:t>
              </a:r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14659" y="1001667"/>
              <a:ext cx="6062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Can_reply</a:t>
              </a:r>
              <a:endParaRPr lang="en-US" altLang="zh-CN" sz="8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-599228" y="1364457"/>
            <a:ext cx="1185016" cy="4372990"/>
            <a:chOff x="-599228" y="1364457"/>
            <a:chExt cx="1185016" cy="4372990"/>
          </a:xfrm>
        </p:grpSpPr>
        <p:cxnSp>
          <p:nvCxnSpPr>
            <p:cNvPr id="7" name="Curved Connector 6"/>
            <p:cNvCxnSpPr>
              <a:stCxn id="4" idx="1"/>
              <a:endCxn id="94" idx="1"/>
            </p:cNvCxnSpPr>
            <p:nvPr/>
          </p:nvCxnSpPr>
          <p:spPr>
            <a:xfrm rot="10800000" flipV="1">
              <a:off x="30950" y="1364457"/>
              <a:ext cx="554838" cy="4372990"/>
            </a:xfrm>
            <a:prstGeom prst="curvedConnector3">
              <a:avLst>
                <a:gd name="adj1" fmla="val 14120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-599228" y="3241278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5313" y="6464406"/>
            <a:ext cx="1332688" cy="683695"/>
            <a:chOff x="-2423880" y="1052148"/>
            <a:chExt cx="1332688" cy="683695"/>
          </a:xfrm>
        </p:grpSpPr>
        <p:cxnSp>
          <p:nvCxnSpPr>
            <p:cNvPr id="99" name="Curved Connector 98"/>
            <p:cNvCxnSpPr>
              <a:stCxn id="94" idx="2"/>
              <a:endCxn id="52" idx="2"/>
            </p:cNvCxnSpPr>
            <p:nvPr/>
          </p:nvCxnSpPr>
          <p:spPr>
            <a:xfrm rot="5400000" flipH="1" flipV="1">
              <a:off x="-1761960" y="390228"/>
              <a:ext cx="8847" cy="1332688"/>
            </a:xfrm>
            <a:prstGeom prst="curvedConnector3">
              <a:avLst>
                <a:gd name="adj1" fmla="val -258392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-2203110" y="1089512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64464" y="1364457"/>
            <a:ext cx="1041182" cy="3628336"/>
            <a:chOff x="-1956338" y="913511"/>
            <a:chExt cx="1041182" cy="3628336"/>
          </a:xfrm>
        </p:grpSpPr>
        <p:cxnSp>
          <p:nvCxnSpPr>
            <p:cNvPr id="102" name="Curved Connector 101"/>
            <p:cNvCxnSpPr>
              <a:stCxn id="4" idx="3"/>
              <a:endCxn id="52" idx="0"/>
            </p:cNvCxnSpPr>
            <p:nvPr/>
          </p:nvCxnSpPr>
          <p:spPr>
            <a:xfrm>
              <a:off x="-1606289" y="913511"/>
              <a:ext cx="163488" cy="362833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-1956338" y="1861300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(unread)</a:t>
              </a:r>
              <a:endParaRPr lang="en-US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814513" y="1364457"/>
            <a:ext cx="1489675" cy="4364143"/>
            <a:chOff x="-2351808" y="1020905"/>
            <a:chExt cx="1489675" cy="4364143"/>
          </a:xfrm>
        </p:grpSpPr>
        <p:cxnSp>
          <p:nvCxnSpPr>
            <p:cNvPr id="107" name="Curved Connector 106"/>
            <p:cNvCxnSpPr>
              <a:stCxn id="4" idx="3"/>
              <a:endCxn id="52" idx="3"/>
            </p:cNvCxnSpPr>
            <p:nvPr/>
          </p:nvCxnSpPr>
          <p:spPr>
            <a:xfrm>
              <a:off x="-2351808" y="1020905"/>
              <a:ext cx="777850" cy="4364143"/>
            </a:xfrm>
            <a:prstGeom prst="curvedConnector3">
              <a:avLst>
                <a:gd name="adj1" fmla="val 12938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-1903315" y="3697455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sentBy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414775" y="2763947"/>
            <a:ext cx="1542691" cy="1471613"/>
            <a:chOff x="582884" y="628650"/>
            <a:chExt cx="1542691" cy="1471613"/>
          </a:xfrm>
        </p:grpSpPr>
        <p:sp>
          <p:nvSpPr>
            <p:cNvPr id="105" name="Rectangle 104"/>
            <p:cNvSpPr/>
            <p:nvPr/>
          </p:nvSpPr>
          <p:spPr>
            <a:xfrm>
              <a:off x="585788" y="628650"/>
              <a:ext cx="1539787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Setting</a:t>
              </a:r>
              <a:endParaRPr 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4659" y="1001667"/>
              <a:ext cx="14494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</a:t>
              </a:r>
              <a:r>
                <a:rPr lang="en-US" altLang="zh-CN" sz="800" dirty="0" err="1" smtClean="0"/>
                <a:t>setting_name</a:t>
              </a:r>
              <a:r>
                <a:rPr lang="en-US" altLang="zh-CN" sz="800" dirty="0" smtClean="0"/>
                <a:t>)</a:t>
              </a:r>
            </a:p>
            <a:p>
              <a:r>
                <a:rPr lang="en-US" altLang="zh-CN" sz="800" dirty="0" smtClean="0"/>
                <a:t>type: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(array/</a:t>
              </a:r>
              <a:r>
                <a:rPr lang="en-US" altLang="zh-CN" sz="800" dirty="0" err="1" smtClean="0"/>
                <a:t>boolean</a:t>
              </a:r>
              <a:r>
                <a:rPr lang="en-US" altLang="zh-CN" sz="800" dirty="0" smtClean="0"/>
                <a:t>/Integer)</a:t>
              </a:r>
            </a:p>
            <a:p>
              <a:r>
                <a:rPr lang="en-US" altLang="zh-CN" sz="800" dirty="0" smtClean="0"/>
                <a:t>data: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(JSON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data)</a:t>
              </a:r>
            </a:p>
            <a:p>
              <a:r>
                <a:rPr lang="en-US" altLang="zh-CN" sz="800" dirty="0" err="1" smtClean="0"/>
                <a:t>User_id</a:t>
              </a:r>
              <a:r>
                <a:rPr lang="en-US" altLang="zh-CN" sz="800" dirty="0" smtClean="0"/>
                <a:t>: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63888" y="5001640"/>
            <a:ext cx="1234533" cy="1471613"/>
            <a:chOff x="582884" y="628650"/>
            <a:chExt cx="1234533" cy="1471613"/>
          </a:xfrm>
        </p:grpSpPr>
        <p:sp>
          <p:nvSpPr>
            <p:cNvPr id="113" name="Rectangle 112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educationExp</a:t>
              </a:r>
              <a:endParaRPr lang="en-US" sz="1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4659" y="1001667"/>
              <a:ext cx="10652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institution:</a:t>
              </a:r>
            </a:p>
            <a:p>
              <a:r>
                <a:rPr lang="en-US" altLang="zh-CN" sz="800" dirty="0" smtClean="0"/>
                <a:t>major:</a:t>
              </a:r>
            </a:p>
            <a:p>
              <a:endParaRPr lang="en-US" altLang="zh-CN" sz="800" dirty="0"/>
            </a:p>
            <a:p>
              <a:endParaRPr lang="en-US" altLang="zh-CN" sz="800" dirty="0" smtClean="0"/>
            </a:p>
            <a:p>
              <a:r>
                <a:rPr lang="en-US" altLang="zh-CN" sz="800" dirty="0" smtClean="0"/>
                <a:t>(education</a:t>
              </a:r>
              <a:r>
                <a:rPr lang="zh-CN" altLang="en-US" sz="800" dirty="0" smtClean="0"/>
                <a:t> </a:t>
              </a:r>
              <a:r>
                <a:rPr lang="en-US" altLang="zh-CN" sz="800" dirty="0" smtClean="0"/>
                <a:t>experience)</a:t>
              </a:r>
            </a:p>
            <a:p>
              <a:endParaRPr lang="en-US" altLang="zh-CN" sz="800" dirty="0" smtClean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814513" y="1364457"/>
            <a:ext cx="2382945" cy="3954287"/>
            <a:chOff x="-3880524" y="85987"/>
            <a:chExt cx="2382945" cy="3954287"/>
          </a:xfrm>
        </p:grpSpPr>
        <p:cxnSp>
          <p:nvCxnSpPr>
            <p:cNvPr id="118" name="Curved Connector 117"/>
            <p:cNvCxnSpPr>
              <a:stCxn id="4" idx="3"/>
              <a:endCxn id="115" idx="1"/>
            </p:cNvCxnSpPr>
            <p:nvPr/>
          </p:nvCxnSpPr>
          <p:spPr>
            <a:xfrm>
              <a:off x="-3880524" y="85987"/>
              <a:ext cx="1549375" cy="379107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-2538761" y="3116944"/>
              <a:ext cx="10411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814513" y="931264"/>
            <a:ext cx="1880110" cy="729705"/>
            <a:chOff x="-1718666" y="2169970"/>
            <a:chExt cx="1880110" cy="729705"/>
          </a:xfrm>
        </p:grpSpPr>
        <p:cxnSp>
          <p:nvCxnSpPr>
            <p:cNvPr id="121" name="Curved Connector 120"/>
            <p:cNvCxnSpPr>
              <a:stCxn id="42" idx="1"/>
              <a:endCxn id="4" idx="3"/>
            </p:cNvCxnSpPr>
            <p:nvPr/>
          </p:nvCxnSpPr>
          <p:spPr>
            <a:xfrm rot="10800000">
              <a:off x="-1718666" y="2603163"/>
              <a:ext cx="1880110" cy="296512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-1272603" y="2169970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 flipH="1">
            <a:off x="2664439" y="1660968"/>
            <a:ext cx="1079457" cy="1902839"/>
            <a:chOff x="-455801" y="1980227"/>
            <a:chExt cx="3225344" cy="879187"/>
          </a:xfrm>
        </p:grpSpPr>
        <p:cxnSp>
          <p:nvCxnSpPr>
            <p:cNvPr id="124" name="Curved Connector 123"/>
            <p:cNvCxnSpPr>
              <a:stCxn id="17" idx="1"/>
              <a:endCxn id="42" idx="1"/>
            </p:cNvCxnSpPr>
            <p:nvPr/>
          </p:nvCxnSpPr>
          <p:spPr>
            <a:xfrm rot="10800000" flipH="1">
              <a:off x="-316614" y="1980227"/>
              <a:ext cx="8038" cy="879187"/>
            </a:xfrm>
            <a:prstGeom prst="curvedConnector3">
              <a:avLst>
                <a:gd name="adj1" fmla="val 859814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-455801" y="2289789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 flipH="1">
            <a:off x="4816582" y="3111760"/>
            <a:ext cx="1079457" cy="646330"/>
            <a:chOff x="-1874047" y="2648463"/>
            <a:chExt cx="3225344" cy="298630"/>
          </a:xfrm>
        </p:grpSpPr>
        <p:cxnSp>
          <p:nvCxnSpPr>
            <p:cNvPr id="127" name="Curved Connector 126"/>
            <p:cNvCxnSpPr>
              <a:stCxn id="17" idx="3"/>
              <a:endCxn id="22" idx="1"/>
            </p:cNvCxnSpPr>
            <p:nvPr/>
          </p:nvCxnSpPr>
          <p:spPr>
            <a:xfrm flipH="1" flipV="1">
              <a:off x="-1708088" y="2742567"/>
              <a:ext cx="2732338" cy="114760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-1874047" y="264846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 flipH="1">
            <a:off x="4308986" y="2211965"/>
            <a:ext cx="1701621" cy="1222962"/>
            <a:chOff x="-725511" y="2903614"/>
            <a:chExt cx="3088148" cy="384089"/>
          </a:xfrm>
        </p:grpSpPr>
        <p:cxnSp>
          <p:nvCxnSpPr>
            <p:cNvPr id="133" name="Curved Connector 132"/>
            <p:cNvCxnSpPr>
              <a:stCxn id="42" idx="2"/>
              <a:endCxn id="128" idx="1"/>
            </p:cNvCxnSpPr>
            <p:nvPr/>
          </p:nvCxnSpPr>
          <p:spPr>
            <a:xfrm rot="5400000">
              <a:off x="759501" y="1684566"/>
              <a:ext cx="326046" cy="2880227"/>
            </a:xfrm>
            <a:prstGeom prst="curvedConnector4">
              <a:avLst>
                <a:gd name="adj1" fmla="val 34435"/>
                <a:gd name="adj2" fmla="val 114404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-725511" y="2903614"/>
              <a:ext cx="2594219" cy="20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 flipH="1">
            <a:off x="4923348" y="1185519"/>
            <a:ext cx="1120691" cy="646331"/>
            <a:chOff x="-130537" y="2621150"/>
            <a:chExt cx="1905943" cy="189539"/>
          </a:xfrm>
        </p:grpSpPr>
        <p:cxnSp>
          <p:nvCxnSpPr>
            <p:cNvPr id="139" name="Curved Connector 138"/>
            <p:cNvCxnSpPr>
              <a:stCxn id="42" idx="3"/>
              <a:endCxn id="27" idx="1"/>
            </p:cNvCxnSpPr>
            <p:nvPr/>
          </p:nvCxnSpPr>
          <p:spPr>
            <a:xfrm flipH="1" flipV="1">
              <a:off x="380461" y="2624111"/>
              <a:ext cx="1394945" cy="136466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-130537" y="2621150"/>
              <a:ext cx="1764097" cy="18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814514" y="1364457"/>
            <a:ext cx="2495711" cy="1463545"/>
            <a:chOff x="-2076385" y="1739947"/>
            <a:chExt cx="2495711" cy="1463545"/>
          </a:xfrm>
        </p:grpSpPr>
        <p:cxnSp>
          <p:nvCxnSpPr>
            <p:cNvPr id="130" name="Curved Connector 129"/>
            <p:cNvCxnSpPr>
              <a:stCxn id="19" idx="0"/>
              <a:endCxn id="4" idx="3"/>
            </p:cNvCxnSpPr>
            <p:nvPr/>
          </p:nvCxnSpPr>
          <p:spPr>
            <a:xfrm rot="16200000" flipV="1">
              <a:off x="-1560302" y="1223864"/>
              <a:ext cx="1463545" cy="2495711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-1272603" y="2169970"/>
              <a:ext cx="10988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vote_up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82885" y="90341"/>
            <a:ext cx="3728792" cy="2737661"/>
            <a:chOff x="-3470128" y="2152216"/>
            <a:chExt cx="3728792" cy="2737661"/>
          </a:xfrm>
        </p:grpSpPr>
        <p:cxnSp>
          <p:nvCxnSpPr>
            <p:cNvPr id="136" name="Curved Connector 135"/>
            <p:cNvCxnSpPr>
              <a:stCxn id="17" idx="0"/>
              <a:endCxn id="8" idx="1"/>
            </p:cNvCxnSpPr>
            <p:nvPr/>
          </p:nvCxnSpPr>
          <p:spPr>
            <a:xfrm rot="16200000" flipV="1">
              <a:off x="-2628464" y="2002750"/>
              <a:ext cx="2045463" cy="3728792"/>
            </a:xfrm>
            <a:prstGeom prst="curvedConnector4">
              <a:avLst>
                <a:gd name="adj1" fmla="val 46238"/>
                <a:gd name="adj2" fmla="val 10613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-2916074" y="2152216"/>
              <a:ext cx="13850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smtClean="0"/>
                <a:t>(</a:t>
              </a:r>
              <a:r>
                <a:rPr lang="en-US" altLang="zh-CN" dirty="0" err="1" smtClean="0"/>
                <a:t>vote_down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 flipH="1">
            <a:off x="1200151" y="2100264"/>
            <a:ext cx="2497162" cy="1702363"/>
            <a:chOff x="138747" y="2112784"/>
            <a:chExt cx="7461350" cy="786559"/>
          </a:xfrm>
        </p:grpSpPr>
        <p:cxnSp>
          <p:nvCxnSpPr>
            <p:cNvPr id="142" name="Curved Connector 141"/>
            <p:cNvCxnSpPr>
              <a:stCxn id="17" idx="1"/>
              <a:endCxn id="4" idx="2"/>
            </p:cNvCxnSpPr>
            <p:nvPr/>
          </p:nvCxnSpPr>
          <p:spPr>
            <a:xfrm rot="10800000" flipH="1">
              <a:off x="138747" y="2112784"/>
              <a:ext cx="7461350" cy="676216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619735" y="2600713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 flipH="1">
            <a:off x="920993" y="2201995"/>
            <a:ext cx="5533866" cy="2406567"/>
            <a:chOff x="4127842" y="2452133"/>
            <a:chExt cx="16534815" cy="1111929"/>
          </a:xfrm>
        </p:grpSpPr>
        <p:cxnSp>
          <p:nvCxnSpPr>
            <p:cNvPr id="145" name="Curved Connector 144"/>
            <p:cNvCxnSpPr>
              <a:stCxn id="22" idx="2"/>
              <a:endCxn id="9" idx="2"/>
            </p:cNvCxnSpPr>
            <p:nvPr/>
          </p:nvCxnSpPr>
          <p:spPr>
            <a:xfrm rot="16200000">
              <a:off x="11968038" y="-5388063"/>
              <a:ext cx="854423" cy="16534815"/>
            </a:xfrm>
            <a:prstGeom prst="curvedConnector3">
              <a:avLst>
                <a:gd name="adj1" fmla="val -1236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5399867" y="3265432"/>
              <a:ext cx="3225344" cy="298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belongTo</a:t>
              </a:r>
              <a:endParaRPr lang="en-US" dirty="0"/>
            </a:p>
          </p:txBody>
        </p:sp>
      </p:grpSp>
      <p:grpSp>
        <p:nvGrpSpPr>
          <p:cNvPr id="147" name="Group 146"/>
          <p:cNvGrpSpPr/>
          <p:nvPr/>
        </p:nvGrpSpPr>
        <p:grpSpPr>
          <a:xfrm flipH="1">
            <a:off x="6318260" y="3315426"/>
            <a:ext cx="1970979" cy="1107657"/>
            <a:chOff x="59093" y="3257065"/>
            <a:chExt cx="3576987" cy="347876"/>
          </a:xfrm>
        </p:grpSpPr>
        <p:cxnSp>
          <p:nvCxnSpPr>
            <p:cNvPr id="148" name="Curved Connector 147"/>
            <p:cNvCxnSpPr>
              <a:stCxn id="22" idx="3"/>
              <a:endCxn id="22" idx="2"/>
            </p:cNvCxnSpPr>
            <p:nvPr/>
          </p:nvCxnSpPr>
          <p:spPr>
            <a:xfrm>
              <a:off x="2273215" y="325706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093" y="3314956"/>
              <a:ext cx="3576987" cy="289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receive_replies</a:t>
              </a:r>
              <a:r>
                <a:rPr lang="en-US" altLang="zh-CN" dirty="0" smtClean="0"/>
                <a:t>)</a:t>
              </a:r>
            </a:p>
            <a:p>
              <a:r>
                <a:rPr lang="en-US" altLang="zh-CN" dirty="0" err="1" smtClean="0"/>
                <a:t>belongTo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reply_to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50" name="Group 149"/>
          <p:cNvGrpSpPr/>
          <p:nvPr/>
        </p:nvGrpSpPr>
        <p:grpSpPr>
          <a:xfrm flipH="1">
            <a:off x="6357936" y="1195621"/>
            <a:ext cx="2106178" cy="1207990"/>
            <a:chOff x="236347" y="3158275"/>
            <a:chExt cx="3822350" cy="379387"/>
          </a:xfrm>
        </p:grpSpPr>
        <p:cxnSp>
          <p:nvCxnSpPr>
            <p:cNvPr id="151" name="Curved Connector 150"/>
            <p:cNvCxnSpPr>
              <a:stCxn id="27" idx="3"/>
              <a:endCxn id="27" idx="2"/>
            </p:cNvCxnSpPr>
            <p:nvPr/>
          </p:nvCxnSpPr>
          <p:spPr>
            <a:xfrm>
              <a:off x="2943736" y="3158275"/>
              <a:ext cx="1114961" cy="231091"/>
            </a:xfrm>
            <a:prstGeom prst="curvedConnector4">
              <a:avLst>
                <a:gd name="adj1" fmla="val -37209"/>
                <a:gd name="adj2" fmla="val 1310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36347" y="3160681"/>
              <a:ext cx="3576987" cy="37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(subtopics)</a:t>
              </a:r>
            </a:p>
            <a:p>
              <a:r>
                <a:rPr lang="en-US" altLang="zh-CN" dirty="0" err="1" smtClean="0"/>
                <a:t>hasMany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parent_topics</a:t>
              </a:r>
              <a:r>
                <a:rPr lang="en-US" altLang="zh-CN" dirty="0" smtClean="0"/>
                <a:t>)</a:t>
              </a:r>
              <a:endParaRPr lang="en-US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82884" y="153198"/>
            <a:ext cx="8347741" cy="728215"/>
            <a:chOff x="-9313836" y="186281"/>
            <a:chExt cx="8347741" cy="728215"/>
          </a:xfrm>
        </p:grpSpPr>
        <p:cxnSp>
          <p:nvCxnSpPr>
            <p:cNvPr id="154" name="Curved Connector 153"/>
            <p:cNvCxnSpPr>
              <a:stCxn id="49" idx="0"/>
              <a:endCxn id="8" idx="1"/>
            </p:cNvCxnSpPr>
            <p:nvPr/>
          </p:nvCxnSpPr>
          <p:spPr>
            <a:xfrm rot="16200000" flipV="1">
              <a:off x="-5189402" y="-3308812"/>
              <a:ext cx="98874" cy="8347741"/>
            </a:xfrm>
            <a:prstGeom prst="curvedConnector4">
              <a:avLst>
                <a:gd name="adj1" fmla="val 486845"/>
                <a:gd name="adj2" fmla="val 10273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-2215489" y="186281"/>
              <a:ext cx="1036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dirty="0" err="1" smtClean="0"/>
                <a:t>hasMany</a:t>
              </a:r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920994" y="2201996"/>
            <a:ext cx="8109597" cy="581891"/>
            <a:chOff x="768594" y="2049596"/>
            <a:chExt cx="8109597" cy="581891"/>
          </a:xfrm>
        </p:grpSpPr>
        <p:cxnSp>
          <p:nvCxnSpPr>
            <p:cNvPr id="157" name="Curved Connector 156"/>
            <p:cNvCxnSpPr>
              <a:stCxn id="110" idx="0"/>
              <a:endCxn id="9" idx="2"/>
            </p:cNvCxnSpPr>
            <p:nvPr/>
          </p:nvCxnSpPr>
          <p:spPr>
            <a:xfrm rot="16200000" flipV="1">
              <a:off x="4542417" y="-1724227"/>
              <a:ext cx="561951" cy="8109597"/>
            </a:xfrm>
            <a:prstGeom prst="curved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7112947" y="2262155"/>
              <a:ext cx="123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One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to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one</a:t>
              </a:r>
              <a:endParaRPr lang="en-US" dirty="0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920993" y="2201997"/>
            <a:ext cx="4446049" cy="4724074"/>
            <a:chOff x="616193" y="1897197"/>
            <a:chExt cx="4446049" cy="4724074"/>
          </a:xfrm>
        </p:grpSpPr>
        <p:cxnSp>
          <p:nvCxnSpPr>
            <p:cNvPr id="160" name="Curved Connector 159"/>
            <p:cNvCxnSpPr>
              <a:stCxn id="74" idx="2"/>
              <a:endCxn id="9" idx="2"/>
            </p:cNvCxnSpPr>
            <p:nvPr/>
          </p:nvCxnSpPr>
          <p:spPr>
            <a:xfrm rot="5400000" flipH="1">
              <a:off x="822923" y="1690467"/>
              <a:ext cx="4032589" cy="4446049"/>
            </a:xfrm>
            <a:prstGeom prst="curvedConnector3">
              <a:avLst>
                <a:gd name="adj1" fmla="val -566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543972" y="5974940"/>
              <a:ext cx="1054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endParaRPr lang="en-US" altLang="zh-CN" dirty="0" smtClean="0"/>
            </a:p>
            <a:p>
              <a:r>
                <a:rPr lang="en-US" altLang="zh-CN" smtClean="0"/>
                <a:t>BlongsTo</a:t>
              </a:r>
              <a:endParaRPr lang="en-US" dirty="0"/>
            </a:p>
          </p:txBody>
        </p:sp>
      </p:grpSp>
      <p:cxnSp>
        <p:nvCxnSpPr>
          <p:cNvPr id="162" name="Curved Connector 161"/>
          <p:cNvCxnSpPr>
            <a:stCxn id="69" idx="2"/>
            <a:endCxn id="9" idx="2"/>
          </p:cNvCxnSpPr>
          <p:nvPr/>
        </p:nvCxnSpPr>
        <p:spPr>
          <a:xfrm rot="5400000" flipH="1">
            <a:off x="1812778" y="1310212"/>
            <a:ext cx="4037110" cy="5820679"/>
          </a:xfrm>
          <a:prstGeom prst="curvedConnector3">
            <a:avLst>
              <a:gd name="adj1" fmla="val -56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871515" y="625834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585788" y="555017"/>
            <a:ext cx="6425790" cy="923330"/>
            <a:chOff x="-9463332" y="435700"/>
            <a:chExt cx="6425790" cy="923330"/>
          </a:xfrm>
        </p:grpSpPr>
        <p:cxnSp>
          <p:nvCxnSpPr>
            <p:cNvPr id="167" name="Curved Connector 166"/>
            <p:cNvCxnSpPr>
              <a:stCxn id="30" idx="1"/>
              <a:endCxn id="4" idx="1"/>
            </p:cNvCxnSpPr>
            <p:nvPr/>
          </p:nvCxnSpPr>
          <p:spPr>
            <a:xfrm rot="10800000" flipV="1">
              <a:off x="-9463332" y="944344"/>
              <a:ext cx="5186656" cy="300795"/>
            </a:xfrm>
            <a:prstGeom prst="curvedConnector5">
              <a:avLst>
                <a:gd name="adj1" fmla="val 38155"/>
                <a:gd name="adj2" fmla="val 420619"/>
                <a:gd name="adj3" fmla="val 10440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-5512579" y="435700"/>
              <a:ext cx="24750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hasMany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good_at</a:t>
              </a:r>
              <a:r>
                <a:rPr lang="en-US" altLang="zh-CN" dirty="0" smtClean="0"/>
                <a:t>)</a:t>
              </a:r>
            </a:p>
            <a:p>
              <a:r>
                <a:rPr lang="en-US" altLang="zh-CN" dirty="0" err="1" smtClean="0"/>
                <a:t>hasMany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good_at_user</a:t>
              </a:r>
              <a:r>
                <a:rPr lang="en-US" altLang="zh-CN" dirty="0" smtClean="0"/>
                <a:t>)</a:t>
              </a:r>
            </a:p>
            <a:p>
              <a:endParaRPr lang="en-US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0450733" y="2310064"/>
            <a:ext cx="1234533" cy="1471613"/>
            <a:chOff x="582884" y="628650"/>
            <a:chExt cx="1234533" cy="1471613"/>
          </a:xfrm>
        </p:grpSpPr>
        <p:sp>
          <p:nvSpPr>
            <p:cNvPr id="175" name="Rectangle 174"/>
            <p:cNvSpPr/>
            <p:nvPr/>
          </p:nvSpPr>
          <p:spPr>
            <a:xfrm>
              <a:off x="585788" y="628650"/>
              <a:ext cx="1228725" cy="147161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588100" y="940959"/>
              <a:ext cx="1229317" cy="37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582884" y="628650"/>
              <a:ext cx="123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history</a:t>
              </a:r>
              <a:endParaRPr lang="en-US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14659" y="1001667"/>
              <a:ext cx="6238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 smtClean="0"/>
                <a:t>ID:</a:t>
              </a:r>
            </a:p>
            <a:p>
              <a:r>
                <a:rPr lang="en-US" altLang="zh-CN" sz="800" dirty="0" smtClean="0"/>
                <a:t>operation:</a:t>
              </a:r>
            </a:p>
            <a:p>
              <a:r>
                <a:rPr lang="en-US" altLang="zh-CN" sz="800" dirty="0" smtClean="0"/>
                <a:t>Data:</a:t>
              </a:r>
            </a:p>
            <a:p>
              <a:endParaRPr lang="en-US" altLang="zh-CN" sz="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564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11917</TotalTime>
  <Words>227</Words>
  <Application>Microsoft Macintosh PowerPoint</Application>
  <PresentationFormat>Widescreen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DengXian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Pu</dc:creator>
  <cp:lastModifiedBy>Xiao Pu</cp:lastModifiedBy>
  <cp:revision>128</cp:revision>
  <dcterms:created xsi:type="dcterms:W3CDTF">2016-05-12T00:55:50Z</dcterms:created>
  <dcterms:modified xsi:type="dcterms:W3CDTF">2016-07-13T13:44:48Z</dcterms:modified>
</cp:coreProperties>
</file>