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65"/>
  </p:normalViewPr>
  <p:slideViewPr>
    <p:cSldViewPr snapToGrid="0" snapToObjects="1">
      <p:cViewPr>
        <p:scale>
          <a:sx n="151" d="100"/>
          <a:sy n="151" d="100"/>
        </p:scale>
        <p:origin x="-1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3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9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8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4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6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6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55F30-BFD7-C44C-A532-EC0FD0695260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4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82884" y="628650"/>
            <a:ext cx="1234533" cy="1471613"/>
            <a:chOff x="582884" y="628650"/>
            <a:chExt cx="1234533" cy="1471613"/>
          </a:xfrm>
        </p:grpSpPr>
        <p:sp>
          <p:nvSpPr>
            <p:cNvPr id="4" name="Rectangle 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User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4659" y="1001667"/>
              <a:ext cx="6623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Name:</a:t>
              </a:r>
            </a:p>
            <a:p>
              <a:r>
                <a:rPr lang="en-US" altLang="zh-CN" sz="800" dirty="0" smtClean="0"/>
                <a:t>Password:</a:t>
              </a:r>
            </a:p>
            <a:p>
              <a:r>
                <a:rPr lang="en-US" altLang="zh-CN" sz="800" dirty="0" smtClean="0"/>
                <a:t>Email:</a:t>
              </a:r>
            </a:p>
            <a:p>
              <a:r>
                <a:rPr lang="en-US" altLang="zh-CN" sz="800" dirty="0" smtClean="0"/>
                <a:t>Level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</a:t>
              </a:r>
              <a:r>
                <a:rPr lang="en-US" altLang="zh-CN" sz="800" dirty="0" err="1" smtClean="0"/>
                <a:t>exp</a:t>
              </a:r>
              <a:r>
                <a:rPr lang="en-US" altLang="zh-CN" sz="800" dirty="0" smtClean="0"/>
                <a:t>):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37797" y="628650"/>
            <a:ext cx="1542691" cy="1471613"/>
            <a:chOff x="582884" y="628650"/>
            <a:chExt cx="1542691" cy="1471613"/>
          </a:xfrm>
        </p:grpSpPr>
        <p:sp>
          <p:nvSpPr>
            <p:cNvPr id="12" name="Rectangle 11"/>
            <p:cNvSpPr/>
            <p:nvPr/>
          </p:nvSpPr>
          <p:spPr>
            <a:xfrm>
              <a:off x="585788" y="628650"/>
              <a:ext cx="1539787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UserSetting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4659" y="1001667"/>
              <a:ext cx="14494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Setting_name</a:t>
              </a:r>
              <a:r>
                <a:rPr lang="en-US" altLang="zh-CN" sz="800" dirty="0" smtClean="0"/>
                <a:t>: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</a:t>
              </a:r>
              <a:r>
                <a:rPr lang="en-US" altLang="zh-CN" sz="800" dirty="0" err="1" smtClean="0"/>
                <a:t>setting_name</a:t>
              </a:r>
              <a:r>
                <a:rPr lang="en-US" altLang="zh-CN" sz="800" dirty="0" smtClean="0"/>
                <a:t>)</a:t>
              </a:r>
            </a:p>
            <a:p>
              <a:r>
                <a:rPr lang="en-US" altLang="zh-CN" sz="800" dirty="0" smtClean="0"/>
                <a:t>type: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(array/</a:t>
              </a:r>
              <a:r>
                <a:rPr lang="en-US" altLang="zh-CN" sz="800" dirty="0" err="1" smtClean="0"/>
                <a:t>boolean</a:t>
              </a:r>
              <a:r>
                <a:rPr lang="en-US" altLang="zh-CN" sz="800" dirty="0" smtClean="0"/>
                <a:t>/Integer)</a:t>
              </a:r>
            </a:p>
            <a:p>
              <a:r>
                <a:rPr lang="en-US" altLang="zh-CN" sz="800" dirty="0" smtClean="0"/>
                <a:t>data: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(JSON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data)</a:t>
              </a:r>
            </a:p>
            <a:p>
              <a:r>
                <a:rPr lang="en-US" altLang="zh-CN" sz="800" dirty="0" err="1" smtClean="0"/>
                <a:t>User_id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46118" y="2837484"/>
            <a:ext cx="1234533" cy="1573346"/>
            <a:chOff x="582884" y="628650"/>
            <a:chExt cx="1234533" cy="1573346"/>
          </a:xfrm>
        </p:grpSpPr>
        <p:sp>
          <p:nvSpPr>
            <p:cNvPr id="17" name="Rectangle 16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Answer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4659" y="1001667"/>
              <a:ext cx="1119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r>
                <a:rPr lang="en-US" altLang="zh-CN" sz="800" dirty="0" err="1" smtClean="0"/>
                <a:t>Question_id</a:t>
              </a:r>
              <a:r>
                <a:rPr lang="en-US" altLang="zh-CN" sz="800" dirty="0" smtClean="0"/>
                <a:t>:</a:t>
              </a:r>
            </a:p>
            <a:p>
              <a:r>
                <a:rPr lang="en-US" altLang="zh-CN" sz="800" dirty="0" err="1" smtClean="0"/>
                <a:t>User_id</a:t>
              </a:r>
              <a:r>
                <a:rPr lang="en-US" altLang="zh-CN" sz="800" dirty="0" smtClean="0"/>
                <a:t>:</a:t>
              </a:r>
            </a:p>
            <a:p>
              <a:r>
                <a:rPr lang="en-US" altLang="zh-CN" sz="800" dirty="0" smtClean="0"/>
                <a:t>Vote:</a:t>
              </a:r>
            </a:p>
            <a:p>
              <a:r>
                <a:rPr lang="en-US" altLang="zh-CN" sz="800" dirty="0" smtClean="0"/>
                <a:t>Dislike:</a:t>
              </a:r>
            </a:p>
            <a:p>
              <a:r>
                <a:rPr lang="en-US" altLang="zh-CN" sz="800" dirty="0" err="1" smtClean="0"/>
                <a:t>Lock_point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  <a:p>
              <a:endParaRPr lang="en-US" altLang="zh-CN" sz="800" dirty="0" smtClean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921066" y="2837484"/>
            <a:ext cx="1234533" cy="1471613"/>
            <a:chOff x="582884" y="628650"/>
            <a:chExt cx="1234533" cy="1471613"/>
          </a:xfrm>
        </p:grpSpPr>
        <p:sp>
          <p:nvSpPr>
            <p:cNvPr id="22" name="Rectangle 2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Comment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4659" y="1001667"/>
              <a:ext cx="6126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Name:</a:t>
              </a:r>
            </a:p>
            <a:p>
              <a:r>
                <a:rPr lang="en-US" altLang="zh-CN" sz="800" dirty="0" smtClean="0"/>
                <a:t>Password:</a:t>
              </a:r>
            </a:p>
            <a:p>
              <a:r>
                <a:rPr lang="en-US" altLang="zh-CN" sz="800" dirty="0" smtClean="0"/>
                <a:t>Email: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89291" y="610956"/>
            <a:ext cx="1234533" cy="1471613"/>
            <a:chOff x="582884" y="628650"/>
            <a:chExt cx="1234533" cy="1471613"/>
          </a:xfrm>
        </p:grpSpPr>
        <p:sp>
          <p:nvSpPr>
            <p:cNvPr id="27" name="Rectangle 26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Tag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(Topic)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4659" y="1001667"/>
              <a:ext cx="1059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Name:</a:t>
              </a:r>
            </a:p>
            <a:p>
              <a:r>
                <a:rPr lang="en-US" altLang="zh-CN" sz="800" dirty="0" smtClean="0"/>
                <a:t>Description: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4581" y="2837485"/>
            <a:ext cx="1234533" cy="1471613"/>
            <a:chOff x="582884" y="628650"/>
            <a:chExt cx="1234533" cy="1471613"/>
          </a:xfrm>
        </p:grpSpPr>
        <p:sp>
          <p:nvSpPr>
            <p:cNvPr id="32" name="Rectangle 3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Bookmark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4659" y="1001667"/>
              <a:ext cx="4603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Name: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698518" y="772203"/>
            <a:ext cx="1234533" cy="1471613"/>
            <a:chOff x="582884" y="628650"/>
            <a:chExt cx="1234533" cy="1471613"/>
          </a:xfrm>
        </p:grpSpPr>
        <p:sp>
          <p:nvSpPr>
            <p:cNvPr id="42" name="Rectangle 4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Question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4659" y="1001667"/>
              <a:ext cx="11192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title:</a:t>
              </a:r>
            </a:p>
            <a:p>
              <a:r>
                <a:rPr lang="en-US" altLang="zh-CN" sz="800" dirty="0" smtClean="0"/>
                <a:t>description:</a:t>
              </a:r>
            </a:p>
            <a:p>
              <a:r>
                <a:rPr lang="en-US" altLang="zh-CN" sz="800" dirty="0" err="1" smtClean="0"/>
                <a:t>User_id</a:t>
              </a:r>
              <a:r>
                <a:rPr lang="en-US" altLang="zh-CN" sz="800" dirty="0" smtClean="0"/>
                <a:t>:</a:t>
              </a:r>
            </a:p>
            <a:p>
              <a:r>
                <a:rPr lang="en-US" altLang="zh-CN" sz="800" dirty="0" smtClean="0"/>
                <a:t>Vote:</a:t>
              </a:r>
            </a:p>
            <a:p>
              <a:r>
                <a:rPr lang="en-US" altLang="zh-CN" sz="800" dirty="0" smtClean="0"/>
                <a:t>Dislike: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137797" y="2837484"/>
            <a:ext cx="1465734" cy="1471613"/>
            <a:chOff x="582884" y="628650"/>
            <a:chExt cx="1234533" cy="1471613"/>
          </a:xfrm>
        </p:grpSpPr>
        <p:sp>
          <p:nvSpPr>
            <p:cNvPr id="47" name="Rectangle 46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UserPermission</a:t>
              </a:r>
              <a:endParaRPr 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4659" y="1001667"/>
              <a:ext cx="8076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Permission_name</a:t>
              </a:r>
              <a:r>
                <a:rPr lang="en-US" altLang="zh-CN" sz="800" dirty="0" smtClean="0"/>
                <a:t>:</a:t>
              </a:r>
            </a:p>
            <a:p>
              <a:r>
                <a:rPr lang="en-US" altLang="zh-CN" sz="800" dirty="0" smtClean="0"/>
                <a:t>type: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r>
                <a:rPr lang="en-US" altLang="zh-CN" sz="800" dirty="0" err="1" smtClean="0"/>
                <a:t>User_id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78256" y="4927542"/>
            <a:ext cx="1234533" cy="1471613"/>
            <a:chOff x="582884" y="628650"/>
            <a:chExt cx="1234533" cy="1471613"/>
          </a:xfrm>
        </p:grpSpPr>
        <p:sp>
          <p:nvSpPr>
            <p:cNvPr id="52" name="Rectangle 5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message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14659" y="1001667"/>
              <a:ext cx="6623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r>
                <a:rPr lang="en-US" altLang="zh-CN" sz="800" dirty="0" err="1" smtClean="0"/>
                <a:t>From_user</a:t>
              </a:r>
              <a:r>
                <a:rPr lang="en-US" altLang="zh-CN" sz="800" dirty="0" smtClean="0"/>
                <a:t>:</a:t>
              </a:r>
            </a:p>
            <a:p>
              <a:r>
                <a:rPr lang="en-US" altLang="zh-CN" sz="800" dirty="0" err="1" smtClean="0"/>
                <a:t>To_user</a:t>
              </a:r>
              <a:r>
                <a:rPr lang="en-US" altLang="zh-CN" sz="800" dirty="0" smtClean="0"/>
                <a:t>:</a:t>
              </a:r>
            </a:p>
            <a:p>
              <a:r>
                <a:rPr lang="en-US" altLang="zh-CN" sz="800" dirty="0" err="1" smtClean="0"/>
                <a:t>hasRead</a:t>
              </a:r>
              <a:r>
                <a:rPr lang="en-US" altLang="zh-CN" sz="800" dirty="0" smtClean="0"/>
                <a:t>: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298268" y="4742193"/>
            <a:ext cx="4529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</a:t>
            </a:r>
          </a:p>
          <a:p>
            <a:pPr marL="342900" indent="-342900">
              <a:buAutoNum type="arabicPeriod"/>
            </a:pPr>
            <a:r>
              <a:rPr lang="en-US" dirty="0" smtClean="0"/>
              <a:t>There are some auxiliary table</a:t>
            </a:r>
            <a:r>
              <a:rPr lang="en-US" altLang="zh-CN" dirty="0" smtClean="0"/>
              <a:t>s</a:t>
            </a:r>
            <a:r>
              <a:rPr lang="en-US" dirty="0" smtClean="0"/>
              <a:t> must be used to establish relationships between two table</a:t>
            </a:r>
            <a:r>
              <a:rPr lang="en-US" altLang="zh-CN" dirty="0" smtClean="0"/>
              <a:t>s</a:t>
            </a:r>
            <a:r>
              <a:rPr lang="en-US" dirty="0" smtClean="0"/>
              <a:t>, I omit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them</a:t>
            </a:r>
            <a:r>
              <a:rPr lang="en-US" dirty="0" smtClean="0"/>
              <a:t> here because </a:t>
            </a:r>
            <a:r>
              <a:rPr lang="en-US" altLang="zh-CN" dirty="0" smtClean="0"/>
              <a:t>they</a:t>
            </a:r>
            <a:r>
              <a:rPr lang="en-US" dirty="0" smtClean="0"/>
              <a:t> </a:t>
            </a:r>
            <a:r>
              <a:rPr lang="en-US" altLang="zh-CN" dirty="0" smtClean="0"/>
              <a:t>are</a:t>
            </a:r>
            <a:r>
              <a:rPr lang="en-US" dirty="0" smtClean="0"/>
              <a:t> too messy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laravel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us)</a:t>
            </a:r>
            <a:r>
              <a:rPr lang="en-US" dirty="0" smtClean="0"/>
              <a:t>.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169572" y="4927542"/>
            <a:ext cx="1234533" cy="1471613"/>
            <a:chOff x="582884" y="628650"/>
            <a:chExt cx="1234533" cy="1471613"/>
          </a:xfrm>
        </p:grpSpPr>
        <p:sp>
          <p:nvSpPr>
            <p:cNvPr id="64" name="Rectangle 6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report</a:t>
              </a:r>
              <a:endParaRPr 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4659" y="1001667"/>
              <a:ext cx="10652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type:</a:t>
              </a:r>
            </a:p>
            <a:p>
              <a:r>
                <a:rPr lang="en-US" altLang="zh-CN" sz="800" dirty="0" smtClean="0"/>
                <a:t>Data(id):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113026" y="4902765"/>
            <a:ext cx="1234533" cy="1471613"/>
            <a:chOff x="582884" y="628650"/>
            <a:chExt cx="1234533" cy="1471613"/>
          </a:xfrm>
        </p:grpSpPr>
        <p:sp>
          <p:nvSpPr>
            <p:cNvPr id="69" name="Rectangle 68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subscribe</a:t>
              </a:r>
              <a:endParaRPr lang="en-US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14659" y="1001667"/>
              <a:ext cx="1065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User_id</a:t>
              </a:r>
              <a:endParaRPr lang="en-US" altLang="zh-CN" sz="800" dirty="0" smtClean="0"/>
            </a:p>
            <a:p>
              <a:endParaRPr lang="en-US" altLang="zh-CN" sz="800" dirty="0" smtClean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752131" y="782538"/>
            <a:ext cx="1234533" cy="1471613"/>
            <a:chOff x="582884" y="628650"/>
            <a:chExt cx="1234533" cy="1471613"/>
          </a:xfrm>
        </p:grpSpPr>
        <p:sp>
          <p:nvSpPr>
            <p:cNvPr id="74" name="Rectangle 7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Notification</a:t>
              </a:r>
              <a:endParaRPr 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14659" y="1001667"/>
              <a:ext cx="1059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type:</a:t>
              </a:r>
            </a:p>
            <a:p>
              <a:r>
                <a:rPr lang="en-US" altLang="zh-CN" sz="800" dirty="0" smtClean="0"/>
                <a:t>Data: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752131" y="2805231"/>
            <a:ext cx="1234533" cy="1471613"/>
            <a:chOff x="582884" y="628650"/>
            <a:chExt cx="1234533" cy="1471613"/>
          </a:xfrm>
        </p:grpSpPr>
        <p:sp>
          <p:nvSpPr>
            <p:cNvPr id="79" name="Rectangle 78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hisotry</a:t>
              </a:r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4659" y="1001667"/>
              <a:ext cx="6238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operation: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endParaRPr lang="en-US" altLang="zh-CN" sz="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13564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167</Words>
  <Application>Microsoft Macintosh PowerPoint</Application>
  <PresentationFormat>Widescreen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DengXian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 Pu</dc:creator>
  <cp:lastModifiedBy>Xiao Pu</cp:lastModifiedBy>
  <cp:revision>81</cp:revision>
  <dcterms:created xsi:type="dcterms:W3CDTF">2016-05-12T00:55:50Z</dcterms:created>
  <dcterms:modified xsi:type="dcterms:W3CDTF">2016-05-12T09:36:09Z</dcterms:modified>
</cp:coreProperties>
</file>