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2"/>
    <p:restoredTop sz="94591"/>
  </p:normalViewPr>
  <p:slideViewPr>
    <p:cSldViewPr snapToGrid="0" snapToObjects="1">
      <p:cViewPr>
        <p:scale>
          <a:sx n="138" d="100"/>
          <a:sy n="138" d="100"/>
        </p:scale>
        <p:origin x="20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573346"/>
            <a:chOff x="582884" y="628650"/>
            <a:chExt cx="1234533" cy="1573346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Bio:</a:t>
              </a:r>
            </a:p>
            <a:p>
              <a:r>
                <a:rPr lang="en-US" altLang="zh-CN" sz="800" dirty="0" smtClean="0"/>
                <a:t>Self-intro</a:t>
              </a:r>
            </a:p>
            <a:p>
              <a:r>
                <a:rPr lang="en-US" altLang="zh-CN" sz="800" dirty="0" smtClean="0"/>
                <a:t>Sex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94409" y="2828002"/>
            <a:ext cx="1234533" cy="1471613"/>
            <a:chOff x="582884" y="628650"/>
            <a:chExt cx="1234533" cy="1471613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smtClean="0"/>
                <a:t>Vote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7592" y="2579625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</a:t>
              </a:r>
              <a:r>
                <a:rPr lang="en-US" altLang="zh-CN" sz="1400" dirty="0" smtClean="0"/>
                <a:t>eply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0669" y="459812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Topic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91719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</a:t>
              </a:r>
              <a:r>
                <a:rPr lang="en-US" altLang="zh-CN" sz="800" dirty="0" smtClean="0"/>
                <a:t>:</a:t>
              </a:r>
              <a:endParaRPr lang="en-US" altLang="zh-CN" sz="8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99482" y="881413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Role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586214" y="5266908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124405" y="4767493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49775" y="4762972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450733" y="3981297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ticket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414775" y="2763947"/>
            <a:ext cx="1542691" cy="1471613"/>
            <a:chOff x="582884" y="628650"/>
            <a:chExt cx="1542691" cy="1471613"/>
          </a:xfrm>
        </p:grpSpPr>
        <p:sp>
          <p:nvSpPr>
            <p:cNvPr id="105" name="Rectangle 104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Setting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63888" y="5001640"/>
            <a:ext cx="1234533" cy="1471613"/>
            <a:chOff x="582884" y="628650"/>
            <a:chExt cx="1234533" cy="1471613"/>
          </a:xfrm>
        </p:grpSpPr>
        <p:sp>
          <p:nvSpPr>
            <p:cNvPr id="113" name="Rectangle 112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educationExp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4659" y="1001667"/>
              <a:ext cx="10652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institution:</a:t>
              </a:r>
            </a:p>
            <a:p>
              <a:r>
                <a:rPr lang="en-US" altLang="zh-CN" sz="800" dirty="0" smtClean="0"/>
                <a:t>major:</a:t>
              </a:r>
            </a:p>
            <a:p>
              <a:endParaRPr lang="en-US" altLang="zh-CN" sz="800" dirty="0"/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(education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experience)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814513" y="1364457"/>
            <a:ext cx="2382945" cy="3957819"/>
            <a:chOff x="-3880524" y="85987"/>
            <a:chExt cx="2382945" cy="3957819"/>
          </a:xfrm>
        </p:grpSpPr>
        <p:cxnSp>
          <p:nvCxnSpPr>
            <p:cNvPr id="118" name="Curved Connector 117"/>
            <p:cNvCxnSpPr>
              <a:stCxn id="4" idx="3"/>
              <a:endCxn id="191" idx="0"/>
            </p:cNvCxnSpPr>
            <p:nvPr/>
          </p:nvCxnSpPr>
          <p:spPr>
            <a:xfrm>
              <a:off x="-3880524" y="85987"/>
              <a:ext cx="1656605" cy="3957819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2538761" y="3116944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814513" y="931264"/>
            <a:ext cx="1880110" cy="729705"/>
            <a:chOff x="-1718666" y="2169970"/>
            <a:chExt cx="1880110" cy="729705"/>
          </a:xfrm>
        </p:grpSpPr>
        <p:cxnSp>
          <p:nvCxnSpPr>
            <p:cNvPr id="121" name="Curved Connector 120"/>
            <p:cNvCxnSpPr>
              <a:stCxn id="42" idx="1"/>
              <a:endCxn id="4" idx="3"/>
            </p:cNvCxnSpPr>
            <p:nvPr/>
          </p:nvCxnSpPr>
          <p:spPr>
            <a:xfrm rot="10800000">
              <a:off x="-1718666" y="2603163"/>
              <a:ext cx="1880110" cy="29651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1272603" y="2169970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flipH="1">
            <a:off x="2664439" y="1660968"/>
            <a:ext cx="1079457" cy="1902839"/>
            <a:chOff x="-455801" y="1980227"/>
            <a:chExt cx="3225344" cy="879187"/>
          </a:xfrm>
        </p:grpSpPr>
        <p:cxnSp>
          <p:nvCxnSpPr>
            <p:cNvPr id="124" name="Curved Connector 123"/>
            <p:cNvCxnSpPr>
              <a:stCxn id="17" idx="1"/>
              <a:endCxn id="42" idx="1"/>
            </p:cNvCxnSpPr>
            <p:nvPr/>
          </p:nvCxnSpPr>
          <p:spPr>
            <a:xfrm rot="10800000" flipH="1">
              <a:off x="-316614" y="1980227"/>
              <a:ext cx="8038" cy="879187"/>
            </a:xfrm>
            <a:prstGeom prst="curvedConnector3">
              <a:avLst>
                <a:gd name="adj1" fmla="val 85981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-455801" y="2289789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 flipH="1">
            <a:off x="4816582" y="3111760"/>
            <a:ext cx="1079457" cy="646330"/>
            <a:chOff x="-1874047" y="2648463"/>
            <a:chExt cx="3225344" cy="298630"/>
          </a:xfrm>
        </p:grpSpPr>
        <p:cxnSp>
          <p:nvCxnSpPr>
            <p:cNvPr id="127" name="Curved Connector 126"/>
            <p:cNvCxnSpPr>
              <a:stCxn id="17" idx="3"/>
              <a:endCxn id="22" idx="1"/>
            </p:cNvCxnSpPr>
            <p:nvPr/>
          </p:nvCxnSpPr>
          <p:spPr>
            <a:xfrm flipH="1" flipV="1">
              <a:off x="-1708088" y="2742567"/>
              <a:ext cx="2732338" cy="114760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-1874047" y="264846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 flipH="1">
            <a:off x="4308986" y="2211965"/>
            <a:ext cx="1701621" cy="1222962"/>
            <a:chOff x="-725511" y="2903614"/>
            <a:chExt cx="3088148" cy="384089"/>
          </a:xfrm>
        </p:grpSpPr>
        <p:cxnSp>
          <p:nvCxnSpPr>
            <p:cNvPr id="133" name="Curved Connector 132"/>
            <p:cNvCxnSpPr>
              <a:stCxn id="42" idx="2"/>
              <a:endCxn id="128" idx="1"/>
            </p:cNvCxnSpPr>
            <p:nvPr/>
          </p:nvCxnSpPr>
          <p:spPr>
            <a:xfrm rot="5400000">
              <a:off x="759501" y="1684566"/>
              <a:ext cx="326046" cy="2880227"/>
            </a:xfrm>
            <a:prstGeom prst="curvedConnector4">
              <a:avLst>
                <a:gd name="adj1" fmla="val 34435"/>
                <a:gd name="adj2" fmla="val 11440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-725511" y="2903614"/>
              <a:ext cx="2594219" cy="20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flipH="1">
            <a:off x="4923348" y="1185519"/>
            <a:ext cx="1120691" cy="646331"/>
            <a:chOff x="-130537" y="2621150"/>
            <a:chExt cx="1905943" cy="189539"/>
          </a:xfrm>
        </p:grpSpPr>
        <p:cxnSp>
          <p:nvCxnSpPr>
            <p:cNvPr id="139" name="Curved Connector 138"/>
            <p:cNvCxnSpPr>
              <a:stCxn id="42" idx="3"/>
              <a:endCxn id="27" idx="1"/>
            </p:cNvCxnSpPr>
            <p:nvPr/>
          </p:nvCxnSpPr>
          <p:spPr>
            <a:xfrm flipH="1" flipV="1">
              <a:off x="380461" y="2624111"/>
              <a:ext cx="1394945" cy="136466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-130537" y="2621150"/>
              <a:ext cx="1764097" cy="18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198699" y="-44305"/>
            <a:ext cx="3108835" cy="969467"/>
            <a:chOff x="-2701914" y="2169970"/>
            <a:chExt cx="3108835" cy="969467"/>
          </a:xfrm>
        </p:grpSpPr>
        <p:cxnSp>
          <p:nvCxnSpPr>
            <p:cNvPr id="130" name="Curved Connector 129"/>
            <p:cNvCxnSpPr>
              <a:stCxn id="44" idx="0"/>
              <a:endCxn id="8" idx="0"/>
            </p:cNvCxnSpPr>
            <p:nvPr/>
          </p:nvCxnSpPr>
          <p:spPr>
            <a:xfrm rot="16200000" flipV="1">
              <a:off x="-1295752" y="1436763"/>
              <a:ext cx="296512" cy="3108835"/>
            </a:xfrm>
            <a:prstGeom prst="curvedConnector3">
              <a:avLst>
                <a:gd name="adj1" fmla="val 17709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272603" y="2169970"/>
              <a:ext cx="10988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vote_up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2885" y="90341"/>
            <a:ext cx="3726102" cy="923330"/>
            <a:chOff x="-3470128" y="2152216"/>
            <a:chExt cx="3726102" cy="923330"/>
          </a:xfrm>
        </p:grpSpPr>
        <p:cxnSp>
          <p:nvCxnSpPr>
            <p:cNvPr id="136" name="Curved Connector 135"/>
            <p:cNvCxnSpPr>
              <a:stCxn id="42" idx="0"/>
              <a:endCxn id="8" idx="1"/>
            </p:cNvCxnSpPr>
            <p:nvPr/>
          </p:nvCxnSpPr>
          <p:spPr>
            <a:xfrm rot="16200000" flipV="1">
              <a:off x="-1678389" y="1052675"/>
              <a:ext cx="142623" cy="3726102"/>
            </a:xfrm>
            <a:prstGeom prst="curvedConnector4">
              <a:avLst>
                <a:gd name="adj1" fmla="val 368182"/>
                <a:gd name="adj2" fmla="val 10613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-2916074" y="2152216"/>
              <a:ext cx="13850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vote_down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 flipH="1">
            <a:off x="1200151" y="2100264"/>
            <a:ext cx="2497162" cy="1702363"/>
            <a:chOff x="138747" y="2112784"/>
            <a:chExt cx="7461350" cy="786559"/>
          </a:xfrm>
        </p:grpSpPr>
        <p:cxnSp>
          <p:nvCxnSpPr>
            <p:cNvPr id="142" name="Curved Connector 141"/>
            <p:cNvCxnSpPr>
              <a:stCxn id="17" idx="1"/>
              <a:endCxn id="4" idx="2"/>
            </p:cNvCxnSpPr>
            <p:nvPr/>
          </p:nvCxnSpPr>
          <p:spPr>
            <a:xfrm rot="10800000" flipH="1">
              <a:off x="138747" y="2112784"/>
              <a:ext cx="7461350" cy="67621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19735" y="260071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 flipH="1">
            <a:off x="920993" y="2201995"/>
            <a:ext cx="5533866" cy="2406567"/>
            <a:chOff x="4127842" y="2452133"/>
            <a:chExt cx="16534815" cy="1111929"/>
          </a:xfrm>
        </p:grpSpPr>
        <p:cxnSp>
          <p:nvCxnSpPr>
            <p:cNvPr id="145" name="Curved Connector 144"/>
            <p:cNvCxnSpPr>
              <a:stCxn id="22" idx="2"/>
              <a:endCxn id="9" idx="2"/>
            </p:cNvCxnSpPr>
            <p:nvPr/>
          </p:nvCxnSpPr>
          <p:spPr>
            <a:xfrm rot="16200000">
              <a:off x="11968038" y="-5388063"/>
              <a:ext cx="854423" cy="16534815"/>
            </a:xfrm>
            <a:prstGeom prst="curvedConnector3">
              <a:avLst>
                <a:gd name="adj1" fmla="val -1236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399867" y="3265432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7" name="Group 146"/>
          <p:cNvGrpSpPr/>
          <p:nvPr/>
        </p:nvGrpSpPr>
        <p:grpSpPr>
          <a:xfrm flipH="1">
            <a:off x="6318260" y="3315426"/>
            <a:ext cx="1970979" cy="1107657"/>
            <a:chOff x="59093" y="3257065"/>
            <a:chExt cx="3576987" cy="347876"/>
          </a:xfrm>
        </p:grpSpPr>
        <p:cxnSp>
          <p:nvCxnSpPr>
            <p:cNvPr id="148" name="Curved Connector 147"/>
            <p:cNvCxnSpPr>
              <a:stCxn id="22" idx="3"/>
              <a:endCxn id="22" idx="2"/>
            </p:cNvCxnSpPr>
            <p:nvPr/>
          </p:nvCxnSpPr>
          <p:spPr>
            <a:xfrm>
              <a:off x="2273215" y="325706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093" y="3314956"/>
              <a:ext cx="3576987" cy="28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receive_replies</a:t>
              </a:r>
              <a:r>
                <a:rPr lang="en-US" altLang="zh-CN" dirty="0" smtClean="0"/>
                <a:t>)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reply_to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 flipH="1">
            <a:off x="6357936" y="1195621"/>
            <a:ext cx="2106178" cy="1207990"/>
            <a:chOff x="236347" y="3158275"/>
            <a:chExt cx="3822350" cy="379387"/>
          </a:xfrm>
        </p:grpSpPr>
        <p:cxnSp>
          <p:nvCxnSpPr>
            <p:cNvPr id="151" name="Curved Connector 150"/>
            <p:cNvCxnSpPr>
              <a:stCxn id="27" idx="3"/>
              <a:endCxn id="27" idx="2"/>
            </p:cNvCxnSpPr>
            <p:nvPr/>
          </p:nvCxnSpPr>
          <p:spPr>
            <a:xfrm>
              <a:off x="2943736" y="315827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36347" y="3160681"/>
              <a:ext cx="3576987" cy="37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(subtopics)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parent_topics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82884" y="153198"/>
            <a:ext cx="8347741" cy="728215"/>
            <a:chOff x="-9313836" y="186281"/>
            <a:chExt cx="8347741" cy="728215"/>
          </a:xfrm>
        </p:grpSpPr>
        <p:cxnSp>
          <p:nvCxnSpPr>
            <p:cNvPr id="154" name="Curved Connector 153"/>
            <p:cNvCxnSpPr>
              <a:stCxn id="49" idx="0"/>
              <a:endCxn id="8" idx="1"/>
            </p:cNvCxnSpPr>
            <p:nvPr/>
          </p:nvCxnSpPr>
          <p:spPr>
            <a:xfrm rot="16200000" flipV="1">
              <a:off x="-5189402" y="-3308812"/>
              <a:ext cx="98874" cy="8347741"/>
            </a:xfrm>
            <a:prstGeom prst="curvedConnector4">
              <a:avLst>
                <a:gd name="adj1" fmla="val 486845"/>
                <a:gd name="adj2" fmla="val 10273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-2215489" y="186281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920994" y="2201996"/>
            <a:ext cx="8109597" cy="581891"/>
            <a:chOff x="768594" y="2049596"/>
            <a:chExt cx="8109597" cy="581891"/>
          </a:xfrm>
        </p:grpSpPr>
        <p:cxnSp>
          <p:nvCxnSpPr>
            <p:cNvPr id="157" name="Curved Connector 156"/>
            <p:cNvCxnSpPr>
              <a:stCxn id="110" idx="0"/>
              <a:endCxn id="9" idx="2"/>
            </p:cNvCxnSpPr>
            <p:nvPr/>
          </p:nvCxnSpPr>
          <p:spPr>
            <a:xfrm rot="16200000" flipV="1">
              <a:off x="4542417" y="-1724227"/>
              <a:ext cx="561951" cy="810959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112947" y="2262155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one</a:t>
              </a:r>
              <a:endParaRPr lang="en-US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20993" y="2201997"/>
            <a:ext cx="4446049" cy="4447075"/>
            <a:chOff x="616193" y="1897197"/>
            <a:chExt cx="4446049" cy="4447075"/>
          </a:xfrm>
        </p:grpSpPr>
        <p:cxnSp>
          <p:nvCxnSpPr>
            <p:cNvPr id="160" name="Curved Connector 159"/>
            <p:cNvCxnSpPr>
              <a:stCxn id="74" idx="2"/>
              <a:endCxn id="9" idx="2"/>
            </p:cNvCxnSpPr>
            <p:nvPr/>
          </p:nvCxnSpPr>
          <p:spPr>
            <a:xfrm rot="5400000" flipH="1">
              <a:off x="822923" y="1690467"/>
              <a:ext cx="4032589" cy="4446049"/>
            </a:xfrm>
            <a:prstGeom prst="curvedConnector3">
              <a:avLst>
                <a:gd name="adj1" fmla="val -566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543972" y="5974940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one</a:t>
              </a:r>
              <a:endParaRPr lang="en-US" dirty="0"/>
            </a:p>
          </p:txBody>
        </p:sp>
      </p:grpSp>
      <p:cxnSp>
        <p:nvCxnSpPr>
          <p:cNvPr id="162" name="Curved Connector 161"/>
          <p:cNvCxnSpPr>
            <a:stCxn id="69" idx="2"/>
            <a:endCxn id="9" idx="2"/>
          </p:cNvCxnSpPr>
          <p:nvPr/>
        </p:nvCxnSpPr>
        <p:spPr>
          <a:xfrm rot="5400000" flipH="1">
            <a:off x="1812778" y="1310212"/>
            <a:ext cx="4037110" cy="5820679"/>
          </a:xfrm>
          <a:prstGeom prst="curvedConnector3">
            <a:avLst>
              <a:gd name="adj1" fmla="val -56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871515" y="625834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585788" y="555017"/>
            <a:ext cx="6425790" cy="923330"/>
            <a:chOff x="-9463332" y="435700"/>
            <a:chExt cx="6425790" cy="923330"/>
          </a:xfrm>
        </p:grpSpPr>
        <p:cxnSp>
          <p:nvCxnSpPr>
            <p:cNvPr id="167" name="Curved Connector 166"/>
            <p:cNvCxnSpPr>
              <a:stCxn id="30" idx="1"/>
              <a:endCxn id="4" idx="1"/>
            </p:cNvCxnSpPr>
            <p:nvPr/>
          </p:nvCxnSpPr>
          <p:spPr>
            <a:xfrm rot="10800000" flipV="1">
              <a:off x="-9463332" y="944344"/>
              <a:ext cx="5186656" cy="300795"/>
            </a:xfrm>
            <a:prstGeom prst="curvedConnector5">
              <a:avLst>
                <a:gd name="adj1" fmla="val 38155"/>
                <a:gd name="adj2" fmla="val 420619"/>
                <a:gd name="adj3" fmla="val 1044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-5512579" y="435700"/>
              <a:ext cx="24750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good_at_user</a:t>
              </a:r>
              <a:r>
                <a:rPr lang="en-US" altLang="zh-CN" dirty="0" smtClean="0"/>
                <a:t>)</a:t>
              </a:r>
            </a:p>
            <a:p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450733" y="2310064"/>
            <a:ext cx="1234533" cy="1471613"/>
            <a:chOff x="582884" y="628650"/>
            <a:chExt cx="1234533" cy="1471613"/>
          </a:xfrm>
        </p:grpSpPr>
        <p:sp>
          <p:nvSpPr>
            <p:cNvPr id="175" name="Rectangle 174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history</a:t>
              </a:r>
              <a:endParaRPr lang="en-US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402568" y="4367818"/>
            <a:ext cx="1554898" cy="1229835"/>
            <a:chOff x="582884" y="628650"/>
            <a:chExt cx="1234533" cy="1471613"/>
          </a:xfrm>
        </p:grpSpPr>
        <p:sp>
          <p:nvSpPr>
            <p:cNvPr id="180" name="Rectangle 179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582884" y="628650"/>
              <a:ext cx="1231628" cy="368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blocking</a:t>
              </a:r>
              <a:endParaRPr lang="en-US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cxnSp>
        <p:nvCxnSpPr>
          <p:cNvPr id="184" name="Curved Connector 183"/>
          <p:cNvCxnSpPr>
            <a:stCxn id="183" idx="1"/>
            <a:endCxn id="9" idx="2"/>
          </p:cNvCxnSpPr>
          <p:nvPr/>
        </p:nvCxnSpPr>
        <p:spPr>
          <a:xfrm rot="10800000">
            <a:off x="920993" y="2201996"/>
            <a:ext cx="7521596" cy="272190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972298" y="468810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endParaRPr lang="en-US" dirty="0"/>
          </a:p>
        </p:txBody>
      </p:sp>
      <p:grpSp>
        <p:nvGrpSpPr>
          <p:cNvPr id="188" name="Group 187"/>
          <p:cNvGrpSpPr/>
          <p:nvPr/>
        </p:nvGrpSpPr>
        <p:grpSpPr>
          <a:xfrm>
            <a:off x="2697160" y="5322276"/>
            <a:ext cx="1412385" cy="1156744"/>
            <a:chOff x="585788" y="628650"/>
            <a:chExt cx="1362360" cy="1471613"/>
          </a:xfrm>
        </p:grpSpPr>
        <p:sp>
          <p:nvSpPr>
            <p:cNvPr id="189" name="Rectangle 18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6519" y="628650"/>
              <a:ext cx="1231629" cy="391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job</a:t>
              </a:r>
              <a:endParaRPr 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14659" y="1001667"/>
              <a:ext cx="10652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institution:</a:t>
              </a:r>
            </a:p>
            <a:p>
              <a:r>
                <a:rPr lang="en-US" altLang="zh-CN" sz="800" dirty="0" smtClean="0"/>
                <a:t>major:</a:t>
              </a:r>
            </a:p>
            <a:p>
              <a:endParaRPr lang="en-US" altLang="zh-CN" sz="800" dirty="0"/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(education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experience)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814513" y="1364457"/>
            <a:ext cx="1223312" cy="4420719"/>
            <a:chOff x="-4032924" y="-66413"/>
            <a:chExt cx="1223312" cy="4420719"/>
          </a:xfrm>
        </p:grpSpPr>
        <p:cxnSp>
          <p:nvCxnSpPr>
            <p:cNvPr id="194" name="Curved Connector 193"/>
            <p:cNvCxnSpPr>
              <a:stCxn id="4" idx="3"/>
              <a:endCxn id="191" idx="1"/>
            </p:cNvCxnSpPr>
            <p:nvPr/>
          </p:nvCxnSpPr>
          <p:spPr>
            <a:xfrm>
              <a:off x="-4032924" y="-66413"/>
              <a:ext cx="1018178" cy="4111708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-3850794" y="3430976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10105</TotalTime>
  <Words>251</Words>
  <Application>Microsoft Macintosh PowerPoint</Application>
  <PresentationFormat>Widescreen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130</cp:revision>
  <dcterms:created xsi:type="dcterms:W3CDTF">2016-05-12T00:55:50Z</dcterms:created>
  <dcterms:modified xsi:type="dcterms:W3CDTF">2016-06-22T13:14:02Z</dcterms:modified>
</cp:coreProperties>
</file>