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79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280" y="16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8"/>
            <a:ext cx="91797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41"/>
            <a:ext cx="242994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41"/>
            <a:ext cx="710984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4406903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3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600203"/>
            <a:ext cx="4769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0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3"/>
            <a:ext cx="6037368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0" y="1435103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4" indent="0">
              <a:buNone/>
              <a:defRPr sz="1000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6" indent="0">
              <a:buNone/>
              <a:defRPr sz="900"/>
            </a:lvl6pPr>
            <a:lvl7pPr marL="2743303" indent="0">
              <a:buNone/>
              <a:defRPr sz="900"/>
            </a:lvl7pPr>
            <a:lvl8pPr marL="3200519" indent="0">
              <a:buNone/>
              <a:defRPr sz="900"/>
            </a:lvl8pPr>
            <a:lvl9pPr marL="365773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17" indent="0">
              <a:buNone/>
              <a:defRPr sz="2800"/>
            </a:lvl2pPr>
            <a:lvl3pPr marL="914434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3" indent="0">
              <a:buNone/>
              <a:defRPr sz="2000"/>
            </a:lvl7pPr>
            <a:lvl8pPr marL="3200519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4" indent="0">
              <a:buNone/>
              <a:defRPr sz="1000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6" indent="0">
              <a:buNone/>
              <a:defRPr sz="900"/>
            </a:lvl6pPr>
            <a:lvl7pPr marL="2743303" indent="0">
              <a:buNone/>
              <a:defRPr sz="900"/>
            </a:lvl7pPr>
            <a:lvl8pPr marL="3200519" indent="0">
              <a:buNone/>
              <a:defRPr sz="900"/>
            </a:lvl8pPr>
            <a:lvl9pPr marL="365773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3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3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3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3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78" indent="-285760" algn="l" defTabSz="9144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2119" y="53537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92120" y="3959145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4968" y="395914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77922" y="3218125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711166" y="324464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84789" y="456477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49578" y="456477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811920" y="424836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826574" y="47078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826574" y="51650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83347" y="467255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51858" y="4829818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83524" y="3564750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39967" y="4509713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60312" y="3418025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60314" y="4130573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227545" y="4078088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414923" y="4421742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414922" y="4734178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414922" y="4734178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49578" y="324464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78875" y="464748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7" name="Flowchart: Decision 96"/>
          <p:cNvSpPr/>
          <p:nvPr/>
        </p:nvSpPr>
        <p:spPr>
          <a:xfrm>
            <a:off x="4640463" y="33440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604061" y="465146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3024264" y="4043882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76510" y="3418025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40111" y="4738150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721417" y="4132525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88398" y="5352493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721416" y="5525874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49506" y="543811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86204" y="4297849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96949" y="1568273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54522" y="1271165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54522" y="1666152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54522" y="2061139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61323" y="1783578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84338" y="1839532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84338" y="1444547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84338" y="1871340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54522" y="2456125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84338" y="1871340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82349" y="2103526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62252" y="2024451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825284" y="3002828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49322" y="932125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96772" y="962164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64275" y="2345554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811920" y="37515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414923" y="3924907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414922" y="10862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622640" y="10862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96996" y="392258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86883" y="466772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112643" y="4841107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719723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72123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7024523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94566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46966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99366" y="1411530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"/>
          <p:cNvSpPr/>
          <p:nvPr/>
        </p:nvSpPr>
        <p:spPr>
          <a:xfrm>
            <a:off x="8447881" y="4267200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  <a:endParaRPr lang="en-SG" sz="1050" dirty="0"/>
          </a:p>
        </p:txBody>
      </p:sp>
      <p:sp>
        <p:nvSpPr>
          <p:cNvPr id="64" name="Isosceles Triangle 24"/>
          <p:cNvSpPr/>
          <p:nvPr/>
        </p:nvSpPr>
        <p:spPr>
          <a:xfrm rot="5400000">
            <a:off x="8211988" y="439655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6" name="Elbow Connector 25"/>
          <p:cNvCxnSpPr>
            <a:endCxn id="21" idx="3"/>
          </p:cNvCxnSpPr>
          <p:nvPr/>
        </p:nvCxnSpPr>
        <p:spPr>
          <a:xfrm rot="10800000" flipV="1">
            <a:off x="7755873" y="4484319"/>
            <a:ext cx="503611" cy="39694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Elbow Connector 26"/>
          <p:cNvCxnSpPr>
            <a:endCxn id="20" idx="3"/>
          </p:cNvCxnSpPr>
          <p:nvPr/>
        </p:nvCxnSpPr>
        <p:spPr>
          <a:xfrm rot="10800000">
            <a:off x="7741219" y="4421744"/>
            <a:ext cx="518265" cy="6257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2" name="Elbow Connector 29"/>
          <p:cNvCxnSpPr/>
          <p:nvPr/>
        </p:nvCxnSpPr>
        <p:spPr>
          <a:xfrm rot="5400000">
            <a:off x="7664642" y="5002758"/>
            <a:ext cx="426936" cy="244478"/>
          </a:xfrm>
          <a:prstGeom prst="bentConnector3">
            <a:avLst>
              <a:gd name="adj1" fmla="val 103544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4" name="Elbow Connector 26"/>
          <p:cNvCxnSpPr/>
          <p:nvPr/>
        </p:nvCxnSpPr>
        <p:spPr>
          <a:xfrm rot="10800000">
            <a:off x="7726322" y="391595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5" name="Rectangle 6"/>
          <p:cNvSpPr/>
          <p:nvPr/>
        </p:nvSpPr>
        <p:spPr>
          <a:xfrm>
            <a:off x="8447881" y="459502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76" name="Rectangle 6"/>
          <p:cNvSpPr/>
          <p:nvPr/>
        </p:nvSpPr>
        <p:spPr>
          <a:xfrm>
            <a:off x="8447881" y="471341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837327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3428083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3016431" y="3983382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2780384" y="3896691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3428083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3428083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3428083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3016431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3016431" y="3983381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3016431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8204016" y="1180516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7076281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7090935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7090935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8545793" y="152466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8014368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8236805" y="1468958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7785768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959884" y="4597468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5309027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5309027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5309027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6723991" y="47268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6238326" y="4814588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6238326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6238326" y="4814588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5309027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6238326" y="4246223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959884" y="4925294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959884" y="5043686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859203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3475401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3449024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5018046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3024547" y="691068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3024549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5018046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4404698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4368296" y="1924502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2788499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4640747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4604344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4176097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5482694" y="864448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5105395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3024548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940050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74</Words>
  <Application>Microsoft Macintosh PowerPoint</Application>
  <PresentationFormat>Custom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18</cp:revision>
  <dcterms:created xsi:type="dcterms:W3CDTF">2016-07-22T14:33:02Z</dcterms:created>
  <dcterms:modified xsi:type="dcterms:W3CDTF">2016-09-04T13:24:17Z</dcterms:modified>
</cp:coreProperties>
</file>