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8996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 varScale="1">
        <p:scale>
          <a:sx n="89" d="100"/>
          <a:sy n="89" d="100"/>
        </p:scale>
        <p:origin x="1536" y="168"/>
      </p:cViewPr>
      <p:guideLst>
        <p:guide orient="horz" pos="2160"/>
        <p:guide pos="3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4" y="2130427"/>
            <a:ext cx="841470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48" y="3886200"/>
            <a:ext cx="692975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7246" y="274640"/>
            <a:ext cx="222742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82" y="274640"/>
            <a:ext cx="65172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05" y="4406902"/>
            <a:ext cx="841470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05" y="2906713"/>
            <a:ext cx="841470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83" y="1600202"/>
            <a:ext cx="43723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23" y="1600202"/>
            <a:ext cx="43723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83" y="1535113"/>
            <a:ext cx="4374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983" y="2174875"/>
            <a:ext cx="4374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8885" y="1535113"/>
            <a:ext cx="43757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885" y="2174875"/>
            <a:ext cx="43757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3" y="273050"/>
            <a:ext cx="325691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488" y="273052"/>
            <a:ext cx="55341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983" y="1435102"/>
            <a:ext cx="325691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401" y="4800600"/>
            <a:ext cx="593979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0401" y="612775"/>
            <a:ext cx="593979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401" y="5367338"/>
            <a:ext cx="593979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83" y="274638"/>
            <a:ext cx="89096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83" y="1600202"/>
            <a:ext cx="89096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83" y="6356352"/>
            <a:ext cx="2309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2381" y="6356352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4749" y="6356352"/>
            <a:ext cx="2309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39824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1139825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42673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825627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4058871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4032494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597283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7159625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7174279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7174279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531052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699563" y="4617733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431229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1187672" y="4297629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608017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608019" y="3918488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575251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762627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762627" y="4522093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762627" y="4522093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597283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526579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7" name="Flowchart: Decision 96"/>
          <p:cNvSpPr/>
          <p:nvPr/>
        </p:nvSpPr>
        <p:spPr>
          <a:xfrm>
            <a:off x="4988167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951766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3371969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5224215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5187816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2069121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636103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2069122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997211" y="5226028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833909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944655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5102227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5102227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5102227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509028" y="1571493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732044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732044" y="1232462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732044" y="1659255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5102227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732044" y="1659255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830054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1009957" y="1812366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2172989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597027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3144477" y="750079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16570" y="2133470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7159625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762627" y="3712822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762627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970345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4044701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734588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460348" y="4629022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067428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219828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7372228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242271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394671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547071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21"/>
          <p:cNvSpPr/>
          <p:nvPr/>
        </p:nvSpPr>
        <p:spPr>
          <a:xfrm>
            <a:off x="8766779" y="5557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80" name="Elbow Connector 70"/>
          <p:cNvCxnSpPr>
            <a:stCxn id="85" idx="3"/>
            <a:endCxn id="80" idx="1"/>
          </p:cNvCxnSpPr>
          <p:nvPr/>
        </p:nvCxnSpPr>
        <p:spPr>
          <a:xfrm>
            <a:off x="8355127" y="5126382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83" name="Flowchart: Decision 89"/>
          <p:cNvSpPr/>
          <p:nvPr/>
        </p:nvSpPr>
        <p:spPr>
          <a:xfrm>
            <a:off x="8119079" y="5039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5" name="Rectangle 21"/>
          <p:cNvSpPr/>
          <p:nvPr/>
        </p:nvSpPr>
        <p:spPr>
          <a:xfrm>
            <a:off x="8766779" y="6056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86" name="Rectangle 21"/>
          <p:cNvSpPr/>
          <p:nvPr/>
        </p:nvSpPr>
        <p:spPr>
          <a:xfrm>
            <a:off x="8766779" y="5039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8" name="Rectangle 21"/>
          <p:cNvSpPr/>
          <p:nvPr/>
        </p:nvSpPr>
        <p:spPr>
          <a:xfrm>
            <a:off x="8766779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89" name="Elbow Connector 70"/>
          <p:cNvCxnSpPr>
            <a:stCxn id="85" idx="3"/>
            <a:endCxn id="89" idx="1"/>
          </p:cNvCxnSpPr>
          <p:nvPr/>
        </p:nvCxnSpPr>
        <p:spPr>
          <a:xfrm flipV="1">
            <a:off x="8355127" y="4669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1" name="Elbow Connector 70"/>
          <p:cNvCxnSpPr>
            <a:stCxn id="85" idx="3"/>
            <a:endCxn id="86" idx="1"/>
          </p:cNvCxnSpPr>
          <p:nvPr/>
        </p:nvCxnSpPr>
        <p:spPr>
          <a:xfrm>
            <a:off x="8355127" y="5126382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4" name="Elbow Connector 70"/>
          <p:cNvCxnSpPr>
            <a:stCxn id="85" idx="3"/>
            <a:endCxn id="88" idx="1"/>
          </p:cNvCxnSpPr>
          <p:nvPr/>
        </p:nvCxnSpPr>
        <p:spPr>
          <a:xfrm>
            <a:off x="8355127" y="5126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387271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978027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566375" y="3983382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2330327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978027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978027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978027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566375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566375" y="3983382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566375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753960" y="1180516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6626225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640879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640879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8095737" y="152466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564312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786749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7335712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509827" y="4597469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858971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858971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858971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6273935" y="4726827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788270" y="4814588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788270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788270" y="4814588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858971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788270" y="4246223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509827" y="4925294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509827" y="5043686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409147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302534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998968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567990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574491" y="691068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574493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56799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954641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918240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2338443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4190691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4154288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726041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5032638" y="864448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655339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574491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489993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71</Words>
  <Application>Microsoft Macintosh PowerPoint</Application>
  <PresentationFormat>Custom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18</cp:revision>
  <dcterms:created xsi:type="dcterms:W3CDTF">2016-07-22T14:33:02Z</dcterms:created>
  <dcterms:modified xsi:type="dcterms:W3CDTF">2016-08-28T17:06:12Z</dcterms:modified>
</cp:coreProperties>
</file>