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575"/>
  </p:normalViewPr>
  <p:slideViewPr>
    <p:cSldViewPr showGuides="1">
      <p:cViewPr>
        <p:scale>
          <a:sx n="167" d="100"/>
          <a:sy n="167" d="100"/>
        </p:scale>
        <p:origin x="-936" y="-20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9/4/16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AddressBook</a:t>
            </a:r>
            <a:r>
              <a:rPr lang="en-US" dirty="0" smtClean="0"/>
              <a:t> – Level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Diagrams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930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761999" y="5141640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/>
              <a:t>TextUi</a:t>
            </a:r>
            <a:endParaRPr lang="en-SG" sz="1050" dirty="0"/>
          </a:p>
        </p:txBody>
      </p:sp>
      <p:sp>
        <p:nvSpPr>
          <p:cNvPr id="12" name="Rectangle 11"/>
          <p:cNvSpPr/>
          <p:nvPr/>
        </p:nvSpPr>
        <p:spPr>
          <a:xfrm>
            <a:off x="762000" y="3747060"/>
            <a:ext cx="929296" cy="346760"/>
          </a:xfrm>
          <a:prstGeom prst="rect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Main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064848" y="3747060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AddressBook</a:t>
            </a:r>
            <a:endParaRPr lang="en-SG" sz="1050" dirty="0"/>
          </a:p>
        </p:txBody>
      </p:sp>
      <p:sp>
        <p:nvSpPr>
          <p:cNvPr id="14" name="Rectangle 13"/>
          <p:cNvSpPr/>
          <p:nvPr/>
        </p:nvSpPr>
        <p:spPr>
          <a:xfrm>
            <a:off x="1447800" y="3006040"/>
            <a:ext cx="634723" cy="346760"/>
          </a:xfrm>
          <a:prstGeom prst="rect">
            <a:avLst/>
          </a:prstGeom>
          <a:ln w="19050"/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Parser</a:t>
            </a:r>
            <a:endParaRPr lang="en-SG" sz="1050" dirty="0"/>
          </a:p>
        </p:txBody>
      </p:sp>
      <p:sp>
        <p:nvSpPr>
          <p:cNvPr id="15" name="Rectangle 14"/>
          <p:cNvSpPr/>
          <p:nvPr/>
        </p:nvSpPr>
        <p:spPr>
          <a:xfrm>
            <a:off x="3681046" y="3032560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Unique</a:t>
            </a:r>
            <a:br>
              <a:rPr lang="en-US" sz="1050" dirty="0" smtClean="0"/>
            </a:br>
            <a:r>
              <a:rPr lang="en-US" sz="1050" dirty="0" err="1" smtClean="0"/>
              <a:t>TagList</a:t>
            </a:r>
            <a:endParaRPr lang="en-SG" sz="1050" dirty="0"/>
          </a:p>
        </p:txBody>
      </p:sp>
      <p:sp>
        <p:nvSpPr>
          <p:cNvPr id="16" name="Rectangle 15"/>
          <p:cNvSpPr/>
          <p:nvPr/>
        </p:nvSpPr>
        <p:spPr>
          <a:xfrm>
            <a:off x="3654669" y="4352685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Unique</a:t>
            </a:r>
            <a:br>
              <a:rPr lang="en-US" sz="1050" dirty="0" smtClean="0"/>
            </a:br>
            <a:r>
              <a:rPr lang="en-US" sz="1050" dirty="0" err="1" smtClean="0"/>
              <a:t>PersonList</a:t>
            </a:r>
            <a:endParaRPr lang="en-SG" sz="1050" dirty="0"/>
          </a:p>
        </p:txBody>
      </p:sp>
      <p:sp>
        <p:nvSpPr>
          <p:cNvPr id="19" name="Rectangle 18"/>
          <p:cNvSpPr/>
          <p:nvPr/>
        </p:nvSpPr>
        <p:spPr>
          <a:xfrm>
            <a:off x="5219458" y="4352685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Person</a:t>
            </a:r>
            <a:endParaRPr lang="en-SG" sz="1050" dirty="0"/>
          </a:p>
        </p:txBody>
      </p:sp>
      <p:sp>
        <p:nvSpPr>
          <p:cNvPr id="20" name="Rectangle 19"/>
          <p:cNvSpPr/>
          <p:nvPr/>
        </p:nvSpPr>
        <p:spPr>
          <a:xfrm>
            <a:off x="6781800" y="4036277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Phone</a:t>
            </a:r>
            <a:endParaRPr lang="en-SG" sz="1050" dirty="0"/>
          </a:p>
        </p:txBody>
      </p:sp>
      <p:sp>
        <p:nvSpPr>
          <p:cNvPr id="21" name="Rectangle 20"/>
          <p:cNvSpPr/>
          <p:nvPr/>
        </p:nvSpPr>
        <p:spPr>
          <a:xfrm>
            <a:off x="6796454" y="4495800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Email</a:t>
            </a:r>
            <a:endParaRPr lang="en-SG" sz="1050" dirty="0"/>
          </a:p>
        </p:txBody>
      </p:sp>
      <p:sp>
        <p:nvSpPr>
          <p:cNvPr id="22" name="Rectangle 21"/>
          <p:cNvSpPr/>
          <p:nvPr/>
        </p:nvSpPr>
        <p:spPr>
          <a:xfrm>
            <a:off x="6796454" y="4953000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Address</a:t>
            </a:r>
            <a:endParaRPr lang="en-SG" sz="1050" dirty="0"/>
          </a:p>
        </p:txBody>
      </p:sp>
      <p:sp>
        <p:nvSpPr>
          <p:cNvPr id="23" name="Rectangle 22"/>
          <p:cNvSpPr/>
          <p:nvPr/>
        </p:nvSpPr>
        <p:spPr>
          <a:xfrm>
            <a:off x="1153227" y="4460471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/>
              <a:t>StorageFile</a:t>
            </a:r>
            <a:endParaRPr lang="en-SG" sz="1050" dirty="0"/>
          </a:p>
        </p:txBody>
      </p:sp>
      <p:cxnSp>
        <p:nvCxnSpPr>
          <p:cNvPr id="35" name="Elbow Connector 34"/>
          <p:cNvCxnSpPr/>
          <p:nvPr/>
        </p:nvCxnSpPr>
        <p:spPr>
          <a:xfrm rot="5400000">
            <a:off x="321738" y="4617731"/>
            <a:ext cx="1047820" cy="1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38" name="Elbow Connector 37"/>
          <p:cNvCxnSpPr>
            <a:stCxn id="12" idx="0"/>
            <a:endCxn id="14" idx="1"/>
          </p:cNvCxnSpPr>
          <p:nvPr/>
        </p:nvCxnSpPr>
        <p:spPr>
          <a:xfrm rot="5400000" flipH="1" flipV="1">
            <a:off x="1053404" y="3352664"/>
            <a:ext cx="567640" cy="221152"/>
          </a:xfrm>
          <a:prstGeom prst="bentConnector2">
            <a:avLst/>
          </a:prstGeom>
          <a:ln w="19050">
            <a:solidFill>
              <a:srgbClr val="C0000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1" name="Elbow Connector 40"/>
          <p:cNvCxnSpPr/>
          <p:nvPr/>
        </p:nvCxnSpPr>
        <p:spPr>
          <a:xfrm rot="16200000" flipH="1">
            <a:off x="809847" y="4297627"/>
            <a:ext cx="530702" cy="141745"/>
          </a:xfrm>
          <a:prstGeom prst="bentConnector2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8" name="Elbow Connector 47"/>
          <p:cNvCxnSpPr>
            <a:stCxn id="106" idx="3"/>
            <a:endCxn id="15" idx="1"/>
          </p:cNvCxnSpPr>
          <p:nvPr/>
        </p:nvCxnSpPr>
        <p:spPr>
          <a:xfrm flipV="1">
            <a:off x="3230192" y="3205940"/>
            <a:ext cx="450854" cy="712546"/>
          </a:xfrm>
          <a:prstGeom prst="bentConnector3">
            <a:avLst/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51" name="Elbow Connector 50"/>
          <p:cNvCxnSpPr>
            <a:stCxn id="106" idx="3"/>
            <a:endCxn id="16" idx="1"/>
          </p:cNvCxnSpPr>
          <p:nvPr/>
        </p:nvCxnSpPr>
        <p:spPr>
          <a:xfrm>
            <a:off x="3230192" y="3918486"/>
            <a:ext cx="424477" cy="607579"/>
          </a:xfrm>
          <a:prstGeom prst="bentConnector3">
            <a:avLst>
              <a:gd name="adj1" fmla="val 52660"/>
            </a:avLst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62" name="Elbow Connector 61"/>
          <p:cNvCxnSpPr>
            <a:stCxn id="19" idx="0"/>
            <a:endCxn id="79" idx="2"/>
          </p:cNvCxnSpPr>
          <p:nvPr/>
        </p:nvCxnSpPr>
        <p:spPr>
          <a:xfrm rot="5400000" flipH="1" flipV="1">
            <a:off x="5197424" y="3866003"/>
            <a:ext cx="973365" cy="12700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65" name="Elbow Connector 64"/>
          <p:cNvCxnSpPr>
            <a:stCxn id="90" idx="3"/>
            <a:endCxn id="20" idx="1"/>
          </p:cNvCxnSpPr>
          <p:nvPr/>
        </p:nvCxnSpPr>
        <p:spPr>
          <a:xfrm flipV="1">
            <a:off x="6384802" y="4209657"/>
            <a:ext cx="396998" cy="312434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68" name="Elbow Connector 67"/>
          <p:cNvCxnSpPr>
            <a:stCxn id="90" idx="3"/>
            <a:endCxn id="21" idx="1"/>
          </p:cNvCxnSpPr>
          <p:nvPr/>
        </p:nvCxnSpPr>
        <p:spPr>
          <a:xfrm>
            <a:off x="6384802" y="4522091"/>
            <a:ext cx="411652" cy="147089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71" name="Elbow Connector 70"/>
          <p:cNvCxnSpPr>
            <a:stCxn id="90" idx="3"/>
            <a:endCxn id="22" idx="1"/>
          </p:cNvCxnSpPr>
          <p:nvPr/>
        </p:nvCxnSpPr>
        <p:spPr>
          <a:xfrm>
            <a:off x="6384802" y="4522091"/>
            <a:ext cx="411652" cy="604289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79" name="Rectangle 78"/>
          <p:cNvSpPr/>
          <p:nvPr/>
        </p:nvSpPr>
        <p:spPr>
          <a:xfrm>
            <a:off x="5219458" y="3032560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Tag</a:t>
            </a:r>
            <a:endParaRPr lang="en-SG" sz="1050" dirty="0"/>
          </a:p>
        </p:txBody>
      </p:sp>
      <p:sp>
        <p:nvSpPr>
          <p:cNvPr id="90" name="Flowchart: Decision 89"/>
          <p:cNvSpPr/>
          <p:nvPr/>
        </p:nvSpPr>
        <p:spPr>
          <a:xfrm>
            <a:off x="6148754" y="4435401"/>
            <a:ext cx="236048" cy="173380"/>
          </a:xfrm>
          <a:prstGeom prst="flowChartDecision">
            <a:avLst/>
          </a:prstGeom>
          <a:solidFill>
            <a:schemeClr val="accent6"/>
          </a:solidFill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dk1"/>
              </a:solidFill>
            </a:endParaRPr>
          </a:p>
        </p:txBody>
      </p:sp>
      <p:sp>
        <p:nvSpPr>
          <p:cNvPr id="97" name="Flowchart: Decision 96"/>
          <p:cNvSpPr/>
          <p:nvPr/>
        </p:nvSpPr>
        <p:spPr>
          <a:xfrm>
            <a:off x="4610342" y="3131950"/>
            <a:ext cx="236048" cy="173380"/>
          </a:xfrm>
          <a:prstGeom prst="flowChartDecision">
            <a:avLst/>
          </a:prstGeom>
          <a:noFill/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00" name="Flowchart: Decision 99"/>
          <p:cNvSpPr/>
          <p:nvPr/>
        </p:nvSpPr>
        <p:spPr>
          <a:xfrm>
            <a:off x="4573941" y="4439375"/>
            <a:ext cx="236048" cy="173380"/>
          </a:xfrm>
          <a:prstGeom prst="flowChartDecision">
            <a:avLst/>
          </a:prstGeom>
          <a:noFill/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06" name="Flowchart: Decision 105"/>
          <p:cNvSpPr/>
          <p:nvPr/>
        </p:nvSpPr>
        <p:spPr>
          <a:xfrm>
            <a:off x="2994144" y="3831796"/>
            <a:ext cx="236048" cy="173380"/>
          </a:xfrm>
          <a:prstGeom prst="flowChartDecision">
            <a:avLst/>
          </a:prstGeom>
          <a:solidFill>
            <a:schemeClr val="accent6"/>
          </a:solidFill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14" name="Straight Arrow Connector 113"/>
          <p:cNvCxnSpPr>
            <a:stCxn id="97" idx="3"/>
            <a:endCxn id="79" idx="1"/>
          </p:cNvCxnSpPr>
          <p:nvPr/>
        </p:nvCxnSpPr>
        <p:spPr>
          <a:xfrm flipV="1">
            <a:off x="4846390" y="3205940"/>
            <a:ext cx="373068" cy="1270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115" name="Straight Arrow Connector 114"/>
          <p:cNvCxnSpPr>
            <a:stCxn id="100" idx="3"/>
            <a:endCxn id="19" idx="1"/>
          </p:cNvCxnSpPr>
          <p:nvPr/>
        </p:nvCxnSpPr>
        <p:spPr>
          <a:xfrm>
            <a:off x="4809989" y="4526065"/>
            <a:ext cx="409469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118" name="Straight Arrow Connector 117"/>
          <p:cNvCxnSpPr>
            <a:stCxn id="12" idx="3"/>
            <a:endCxn id="13" idx="1"/>
          </p:cNvCxnSpPr>
          <p:nvPr/>
        </p:nvCxnSpPr>
        <p:spPr>
          <a:xfrm>
            <a:off x="1691296" y="3920440"/>
            <a:ext cx="373552" cy="0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29" name="Rectangle 128"/>
          <p:cNvSpPr/>
          <p:nvPr/>
        </p:nvSpPr>
        <p:spPr>
          <a:xfrm>
            <a:off x="2258278" y="5140408"/>
            <a:ext cx="140859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&lt;&lt;interface&gt;&gt;</a:t>
            </a:r>
          </a:p>
          <a:p>
            <a:pPr algn="ctr"/>
            <a:r>
              <a:rPr lang="en-US" sz="1050" dirty="0" err="1" smtClean="0"/>
              <a:t>ReadOnlyPerson</a:t>
            </a:r>
            <a:endParaRPr lang="en-SG" sz="1050" dirty="0"/>
          </a:p>
        </p:txBody>
      </p:sp>
      <p:cxnSp>
        <p:nvCxnSpPr>
          <p:cNvPr id="132" name="Elbow Connector 131"/>
          <p:cNvCxnSpPr>
            <a:stCxn id="9" idx="3"/>
            <a:endCxn id="129" idx="1"/>
          </p:cNvCxnSpPr>
          <p:nvPr/>
        </p:nvCxnSpPr>
        <p:spPr>
          <a:xfrm flipV="1">
            <a:off x="1691295" y="5313788"/>
            <a:ext cx="566983" cy="1232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35" name="Isosceles Triangle 134"/>
          <p:cNvSpPr/>
          <p:nvPr/>
        </p:nvSpPr>
        <p:spPr>
          <a:xfrm rot="16200000">
            <a:off x="3619386" y="5226026"/>
            <a:ext cx="270504" cy="175523"/>
          </a:xfrm>
          <a:prstGeom prst="triangle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136" name="Elbow Connector 135"/>
          <p:cNvCxnSpPr>
            <a:stCxn id="19" idx="2"/>
            <a:endCxn id="135" idx="3"/>
          </p:cNvCxnSpPr>
          <p:nvPr/>
        </p:nvCxnSpPr>
        <p:spPr>
          <a:xfrm rot="5400000">
            <a:off x="4456082" y="4085763"/>
            <a:ext cx="614343" cy="1841706"/>
          </a:xfrm>
          <a:prstGeom prst="bentConnector2">
            <a:avLst/>
          </a:prstGeom>
          <a:ln w="19050"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46" name="Rectangle 45"/>
          <p:cNvSpPr/>
          <p:nvPr/>
        </p:nvSpPr>
        <p:spPr>
          <a:xfrm>
            <a:off x="2566828" y="1356188"/>
            <a:ext cx="1611867" cy="444640"/>
          </a:xfrm>
          <a:prstGeom prst="rect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{abstract}</a:t>
            </a:r>
            <a:br>
              <a:rPr lang="en-US" sz="1050" dirty="0"/>
            </a:br>
            <a:r>
              <a:rPr lang="en-US" sz="1050" dirty="0"/>
              <a:t>Command</a:t>
            </a:r>
            <a:endParaRPr lang="en-SG" sz="1050" dirty="0"/>
          </a:p>
        </p:txBody>
      </p:sp>
      <p:sp>
        <p:nvSpPr>
          <p:cNvPr id="50" name="Rectangle 49"/>
          <p:cNvSpPr/>
          <p:nvPr/>
        </p:nvSpPr>
        <p:spPr>
          <a:xfrm flipH="1">
            <a:off x="4724400" y="1059080"/>
            <a:ext cx="1404109" cy="346760"/>
          </a:xfrm>
          <a:prstGeom prst="rect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AddCommand</a:t>
            </a:r>
            <a:endParaRPr lang="en-SG" sz="1050" dirty="0"/>
          </a:p>
        </p:txBody>
      </p:sp>
      <p:sp>
        <p:nvSpPr>
          <p:cNvPr id="52" name="Rectangle 51"/>
          <p:cNvSpPr/>
          <p:nvPr/>
        </p:nvSpPr>
        <p:spPr>
          <a:xfrm flipH="1">
            <a:off x="4724400" y="1454067"/>
            <a:ext cx="1404109" cy="346760"/>
          </a:xfrm>
          <a:prstGeom prst="rect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CrearCommand</a:t>
            </a:r>
            <a:endParaRPr lang="en-SG" sz="1050" dirty="0"/>
          </a:p>
        </p:txBody>
      </p:sp>
      <p:sp>
        <p:nvSpPr>
          <p:cNvPr id="53" name="Rectangle 52"/>
          <p:cNvSpPr/>
          <p:nvPr/>
        </p:nvSpPr>
        <p:spPr>
          <a:xfrm flipH="1">
            <a:off x="4724400" y="1849054"/>
            <a:ext cx="1404109" cy="346760"/>
          </a:xfrm>
          <a:prstGeom prst="rect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IncorrectCommand</a:t>
            </a:r>
            <a:endParaRPr lang="en-SG" sz="1050" dirty="0"/>
          </a:p>
        </p:txBody>
      </p:sp>
      <p:sp>
        <p:nvSpPr>
          <p:cNvPr id="54" name="Isosceles Triangle 53"/>
          <p:cNvSpPr/>
          <p:nvPr/>
        </p:nvSpPr>
        <p:spPr>
          <a:xfrm rot="16200000">
            <a:off x="4131203" y="1571491"/>
            <a:ext cx="270504" cy="175523"/>
          </a:xfrm>
          <a:prstGeom prst="triangle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5" name="Elbow Connector 54"/>
          <p:cNvCxnSpPr>
            <a:stCxn id="54" idx="3"/>
            <a:endCxn id="52" idx="3"/>
          </p:cNvCxnSpPr>
          <p:nvPr/>
        </p:nvCxnSpPr>
        <p:spPr>
          <a:xfrm flipV="1">
            <a:off x="4354217" y="1627447"/>
            <a:ext cx="370183" cy="31806"/>
          </a:xfrm>
          <a:prstGeom prst="bentConnector3">
            <a:avLst>
              <a:gd name="adj1" fmla="val 50000"/>
            </a:avLst>
          </a:prstGeom>
          <a:noFill/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56" name="Elbow Connector 55"/>
          <p:cNvCxnSpPr>
            <a:stCxn id="54" idx="3"/>
            <a:endCxn id="50" idx="3"/>
          </p:cNvCxnSpPr>
          <p:nvPr/>
        </p:nvCxnSpPr>
        <p:spPr>
          <a:xfrm flipV="1">
            <a:off x="4354217" y="1232460"/>
            <a:ext cx="370183" cy="426793"/>
          </a:xfrm>
          <a:prstGeom prst="bentConnector3">
            <a:avLst>
              <a:gd name="adj1" fmla="val 50000"/>
            </a:avLst>
          </a:prstGeom>
          <a:noFill/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57" name="Elbow Connector 56"/>
          <p:cNvCxnSpPr>
            <a:stCxn id="54" idx="3"/>
            <a:endCxn id="53" idx="3"/>
          </p:cNvCxnSpPr>
          <p:nvPr/>
        </p:nvCxnSpPr>
        <p:spPr>
          <a:xfrm>
            <a:off x="4354217" y="1659253"/>
            <a:ext cx="370183" cy="363181"/>
          </a:xfrm>
          <a:prstGeom prst="bentConnector3">
            <a:avLst>
              <a:gd name="adj1" fmla="val 50000"/>
            </a:avLst>
          </a:prstGeom>
          <a:noFill/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sp>
        <p:nvSpPr>
          <p:cNvPr id="59" name="Rectangle 58"/>
          <p:cNvSpPr/>
          <p:nvPr/>
        </p:nvSpPr>
        <p:spPr>
          <a:xfrm flipH="1">
            <a:off x="4724400" y="2244040"/>
            <a:ext cx="1404109" cy="346760"/>
          </a:xfrm>
          <a:prstGeom prst="rect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…Command</a:t>
            </a:r>
            <a:endParaRPr lang="en-SG" sz="1050" dirty="0"/>
          </a:p>
        </p:txBody>
      </p:sp>
      <p:cxnSp>
        <p:nvCxnSpPr>
          <p:cNvPr id="60" name="Elbow Connector 59"/>
          <p:cNvCxnSpPr>
            <a:stCxn id="54" idx="3"/>
            <a:endCxn id="59" idx="3"/>
          </p:cNvCxnSpPr>
          <p:nvPr/>
        </p:nvCxnSpPr>
        <p:spPr>
          <a:xfrm>
            <a:off x="4354217" y="1659253"/>
            <a:ext cx="370183" cy="758167"/>
          </a:xfrm>
          <a:prstGeom prst="bentConnector3">
            <a:avLst>
              <a:gd name="adj1" fmla="val 50000"/>
            </a:avLst>
          </a:prstGeom>
          <a:noFill/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67" name="Elbow Connector 66"/>
          <p:cNvCxnSpPr>
            <a:stCxn id="14" idx="0"/>
            <a:endCxn id="46" idx="1"/>
          </p:cNvCxnSpPr>
          <p:nvPr/>
        </p:nvCxnSpPr>
        <p:spPr>
          <a:xfrm rot="5400000" flipH="1" flipV="1">
            <a:off x="1452229" y="1891441"/>
            <a:ext cx="1427532" cy="801666"/>
          </a:xfrm>
          <a:prstGeom prst="bentConnector2">
            <a:avLst/>
          </a:prstGeom>
          <a:ln w="19050"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0" name="Elbow Connector 69"/>
          <p:cNvCxnSpPr/>
          <p:nvPr/>
        </p:nvCxnSpPr>
        <p:spPr>
          <a:xfrm rot="5400000" flipH="1" flipV="1">
            <a:off x="632132" y="1812364"/>
            <a:ext cx="2293164" cy="1576229"/>
          </a:xfrm>
          <a:prstGeom prst="bentConnector3">
            <a:avLst>
              <a:gd name="adj1" fmla="val 100051"/>
            </a:avLst>
          </a:prstGeom>
          <a:ln w="19050">
            <a:solidFill>
              <a:srgbClr val="C0000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3" name="Elbow Connector 72"/>
          <p:cNvCxnSpPr/>
          <p:nvPr/>
        </p:nvCxnSpPr>
        <p:spPr>
          <a:xfrm rot="5400000">
            <a:off x="1795164" y="2790743"/>
            <a:ext cx="1889726" cy="6348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1" name="Rectangle 80"/>
          <p:cNvSpPr/>
          <p:nvPr/>
        </p:nvSpPr>
        <p:spPr>
          <a:xfrm flipH="1">
            <a:off x="1219200" y="720040"/>
            <a:ext cx="1404109" cy="346760"/>
          </a:xfrm>
          <a:prstGeom prst="rect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CommandResult</a:t>
            </a:r>
            <a:endParaRPr lang="en-SG" sz="1050" dirty="0"/>
          </a:p>
        </p:txBody>
      </p:sp>
      <p:cxnSp>
        <p:nvCxnSpPr>
          <p:cNvPr id="82" name="Elbow Connector 81"/>
          <p:cNvCxnSpPr>
            <a:stCxn id="46" idx="0"/>
            <a:endCxn id="81" idx="1"/>
          </p:cNvCxnSpPr>
          <p:nvPr/>
        </p:nvCxnSpPr>
        <p:spPr>
          <a:xfrm rot="16200000" flipV="1">
            <a:off x="2766652" y="750077"/>
            <a:ext cx="462768" cy="749453"/>
          </a:xfrm>
          <a:prstGeom prst="bentConnector2">
            <a:avLst/>
          </a:prstGeom>
          <a:ln w="19050">
            <a:solidFill>
              <a:schemeClr val="accent5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4" name="Elbow Connector 83"/>
          <p:cNvCxnSpPr>
            <a:endCxn id="81" idx="3"/>
          </p:cNvCxnSpPr>
          <p:nvPr/>
        </p:nvCxnSpPr>
        <p:spPr>
          <a:xfrm rot="5400000" flipH="1" flipV="1">
            <a:off x="-394396" y="2133468"/>
            <a:ext cx="2853643" cy="373549"/>
          </a:xfrm>
          <a:prstGeom prst="bentConnector2">
            <a:avLst/>
          </a:prstGeom>
          <a:ln w="19050">
            <a:solidFill>
              <a:srgbClr val="C0000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2" name="Rectangle 91"/>
          <p:cNvSpPr/>
          <p:nvPr/>
        </p:nvSpPr>
        <p:spPr>
          <a:xfrm>
            <a:off x="6781800" y="3539440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Name</a:t>
            </a:r>
            <a:endParaRPr lang="en-SG" sz="1050" dirty="0"/>
          </a:p>
        </p:txBody>
      </p:sp>
      <p:cxnSp>
        <p:nvCxnSpPr>
          <p:cNvPr id="93" name="Elbow Connector 92"/>
          <p:cNvCxnSpPr>
            <a:stCxn id="90" idx="3"/>
            <a:endCxn id="92" idx="1"/>
          </p:cNvCxnSpPr>
          <p:nvPr/>
        </p:nvCxnSpPr>
        <p:spPr>
          <a:xfrm flipV="1">
            <a:off x="6384802" y="3712820"/>
            <a:ext cx="396998" cy="809271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96" name="Rectangle 95"/>
          <p:cNvSpPr/>
          <p:nvPr/>
        </p:nvSpPr>
        <p:spPr>
          <a:xfrm>
            <a:off x="6384802" y="874142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Messages</a:t>
            </a:r>
            <a:endParaRPr lang="en-SG" sz="1050" dirty="0"/>
          </a:p>
        </p:txBody>
      </p:sp>
      <p:sp>
        <p:nvSpPr>
          <p:cNvPr id="98" name="Rectangle 97"/>
          <p:cNvSpPr/>
          <p:nvPr/>
        </p:nvSpPr>
        <p:spPr>
          <a:xfrm>
            <a:off x="7592520" y="874142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/>
              <a:t>Utils</a:t>
            </a:r>
            <a:endParaRPr lang="en-SG" sz="1050" dirty="0"/>
          </a:p>
        </p:txBody>
      </p:sp>
      <p:sp>
        <p:nvSpPr>
          <p:cNvPr id="99" name="Rectangle 98"/>
          <p:cNvSpPr/>
          <p:nvPr/>
        </p:nvSpPr>
        <p:spPr>
          <a:xfrm>
            <a:off x="3681046" y="2595250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…Exception</a:t>
            </a:r>
            <a:endParaRPr lang="en-SG" sz="1050" dirty="0"/>
          </a:p>
        </p:txBody>
      </p:sp>
      <p:sp>
        <p:nvSpPr>
          <p:cNvPr id="101" name="Rectangle 100"/>
          <p:cNvSpPr/>
          <p:nvPr/>
        </p:nvSpPr>
        <p:spPr>
          <a:xfrm>
            <a:off x="2356763" y="4455640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Adapted…</a:t>
            </a:r>
            <a:endParaRPr lang="en-SG" sz="1050" dirty="0"/>
          </a:p>
        </p:txBody>
      </p:sp>
      <p:cxnSp>
        <p:nvCxnSpPr>
          <p:cNvPr id="102" name="Elbow Connector 101"/>
          <p:cNvCxnSpPr>
            <a:stCxn id="23" idx="3"/>
            <a:endCxn id="101" idx="1"/>
          </p:cNvCxnSpPr>
          <p:nvPr/>
        </p:nvCxnSpPr>
        <p:spPr>
          <a:xfrm flipV="1">
            <a:off x="2082523" y="4629020"/>
            <a:ext cx="274240" cy="4831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7" name="Straight Arrow Connector 86"/>
          <p:cNvCxnSpPr/>
          <p:nvPr/>
        </p:nvCxnSpPr>
        <p:spPr>
          <a:xfrm flipV="1">
            <a:off x="6689603" y="1199445"/>
            <a:ext cx="0" cy="304800"/>
          </a:xfrm>
          <a:prstGeom prst="straightConnector1">
            <a:avLst/>
          </a:prstGeom>
          <a:ln w="19050">
            <a:solidFill>
              <a:schemeClr val="accent3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Straight Arrow Connector 106"/>
          <p:cNvCxnSpPr/>
          <p:nvPr/>
        </p:nvCxnSpPr>
        <p:spPr>
          <a:xfrm flipV="1">
            <a:off x="6842003" y="1199445"/>
            <a:ext cx="0" cy="304800"/>
          </a:xfrm>
          <a:prstGeom prst="straightConnector1">
            <a:avLst/>
          </a:prstGeom>
          <a:ln w="19050">
            <a:solidFill>
              <a:schemeClr val="accent3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8" name="Straight Arrow Connector 107"/>
          <p:cNvCxnSpPr/>
          <p:nvPr/>
        </p:nvCxnSpPr>
        <p:spPr>
          <a:xfrm flipV="1">
            <a:off x="6994403" y="1199445"/>
            <a:ext cx="0" cy="304800"/>
          </a:xfrm>
          <a:prstGeom prst="straightConnector1">
            <a:avLst/>
          </a:prstGeom>
          <a:ln w="19050">
            <a:solidFill>
              <a:schemeClr val="accent3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9" name="Straight Arrow Connector 108"/>
          <p:cNvCxnSpPr/>
          <p:nvPr/>
        </p:nvCxnSpPr>
        <p:spPr>
          <a:xfrm flipV="1">
            <a:off x="7864446" y="1199445"/>
            <a:ext cx="0" cy="304800"/>
          </a:xfrm>
          <a:prstGeom prst="straightConnector1">
            <a:avLst/>
          </a:prstGeom>
          <a:ln w="19050">
            <a:solidFill>
              <a:schemeClr val="accent3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0" name="Straight Arrow Connector 109"/>
          <p:cNvCxnSpPr/>
          <p:nvPr/>
        </p:nvCxnSpPr>
        <p:spPr>
          <a:xfrm flipV="1">
            <a:off x="8016846" y="1199445"/>
            <a:ext cx="0" cy="304800"/>
          </a:xfrm>
          <a:prstGeom prst="straightConnector1">
            <a:avLst/>
          </a:prstGeom>
          <a:ln w="19050">
            <a:solidFill>
              <a:schemeClr val="accent3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1" name="Straight Arrow Connector 110"/>
          <p:cNvCxnSpPr/>
          <p:nvPr/>
        </p:nvCxnSpPr>
        <p:spPr>
          <a:xfrm flipV="1">
            <a:off x="8169246" y="1199445"/>
            <a:ext cx="0" cy="304800"/>
          </a:xfrm>
          <a:prstGeom prst="straightConnector1">
            <a:avLst/>
          </a:prstGeom>
          <a:ln w="19050">
            <a:solidFill>
              <a:schemeClr val="accent3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3" name="Rectangle 98"/>
          <p:cNvSpPr/>
          <p:nvPr/>
        </p:nvSpPr>
        <p:spPr>
          <a:xfrm>
            <a:off x="4523047" y="3733800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Tagging</a:t>
            </a:r>
            <a:endParaRPr lang="en-SG" sz="1050" dirty="0"/>
          </a:p>
        </p:txBody>
      </p:sp>
      <p:cxnSp>
        <p:nvCxnSpPr>
          <p:cNvPr id="64" name="Straight Connector 63"/>
          <p:cNvCxnSpPr/>
          <p:nvPr/>
        </p:nvCxnSpPr>
        <p:spPr>
          <a:xfrm flipV="1">
            <a:off x="5438112" y="3880358"/>
            <a:ext cx="266021" cy="1573"/>
          </a:xfrm>
          <a:prstGeom prst="line">
            <a:avLst/>
          </a:prstGeom>
          <a:ln w="19050"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66" name="Straight Arrow Connector 65"/>
          <p:cNvCxnSpPr>
            <a:endCxn id="63" idx="1"/>
          </p:cNvCxnSpPr>
          <p:nvPr/>
        </p:nvCxnSpPr>
        <p:spPr>
          <a:xfrm>
            <a:off x="3367696" y="3907180"/>
            <a:ext cx="1155351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69" name="TextBox 68"/>
          <p:cNvSpPr txBox="1"/>
          <p:nvPr/>
        </p:nvSpPr>
        <p:spPr>
          <a:xfrm>
            <a:off x="4272768" y="3579728"/>
            <a:ext cx="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*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6861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1"/>
          <p:cNvSpPr/>
          <p:nvPr/>
        </p:nvSpPr>
        <p:spPr>
          <a:xfrm>
            <a:off x="1009446" y="3810000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Address</a:t>
            </a:r>
            <a:endParaRPr lang="en-SG" sz="1050" dirty="0"/>
          </a:p>
        </p:txBody>
      </p:sp>
      <p:sp>
        <p:nvSpPr>
          <p:cNvPr id="3" name="Rectangle 21"/>
          <p:cNvSpPr/>
          <p:nvPr/>
        </p:nvSpPr>
        <p:spPr>
          <a:xfrm>
            <a:off x="2600202" y="4414289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Unit</a:t>
            </a:r>
            <a:endParaRPr lang="en-SG" sz="1050" dirty="0"/>
          </a:p>
        </p:txBody>
      </p:sp>
      <p:cxnSp>
        <p:nvCxnSpPr>
          <p:cNvPr id="4" name="Elbow Connector 70"/>
          <p:cNvCxnSpPr>
            <a:stCxn id="5" idx="3"/>
            <a:endCxn id="3" idx="1"/>
          </p:cNvCxnSpPr>
          <p:nvPr/>
        </p:nvCxnSpPr>
        <p:spPr>
          <a:xfrm>
            <a:off x="2188550" y="3983380"/>
            <a:ext cx="411652" cy="604289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sp>
        <p:nvSpPr>
          <p:cNvPr id="5" name="Flowchart: Decision 89"/>
          <p:cNvSpPr/>
          <p:nvPr/>
        </p:nvSpPr>
        <p:spPr>
          <a:xfrm>
            <a:off x="1952502" y="3896690"/>
            <a:ext cx="236048" cy="173380"/>
          </a:xfrm>
          <a:prstGeom prst="flowChartDecision">
            <a:avLst/>
          </a:prstGeom>
          <a:solidFill>
            <a:schemeClr val="accent4"/>
          </a:solidFill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6" name="Rectangle 21"/>
          <p:cNvSpPr/>
          <p:nvPr/>
        </p:nvSpPr>
        <p:spPr>
          <a:xfrm>
            <a:off x="2600202" y="4913449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Postal code</a:t>
            </a:r>
            <a:endParaRPr lang="en-SG" sz="1050" dirty="0"/>
          </a:p>
        </p:txBody>
      </p:sp>
      <p:sp>
        <p:nvSpPr>
          <p:cNvPr id="7" name="Rectangle 21"/>
          <p:cNvSpPr/>
          <p:nvPr/>
        </p:nvSpPr>
        <p:spPr>
          <a:xfrm>
            <a:off x="2600202" y="3896690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Street</a:t>
            </a:r>
            <a:endParaRPr lang="en-SG" sz="1050" dirty="0"/>
          </a:p>
        </p:txBody>
      </p:sp>
      <p:sp>
        <p:nvSpPr>
          <p:cNvPr id="8" name="Rectangle 21"/>
          <p:cNvSpPr/>
          <p:nvPr/>
        </p:nvSpPr>
        <p:spPr>
          <a:xfrm>
            <a:off x="2600202" y="3352800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Block</a:t>
            </a:r>
            <a:endParaRPr lang="en-SG" sz="1050" dirty="0"/>
          </a:p>
        </p:txBody>
      </p:sp>
      <p:cxnSp>
        <p:nvCxnSpPr>
          <p:cNvPr id="9" name="Elbow Connector 70"/>
          <p:cNvCxnSpPr>
            <a:stCxn id="5" idx="3"/>
            <a:endCxn id="8" idx="1"/>
          </p:cNvCxnSpPr>
          <p:nvPr/>
        </p:nvCxnSpPr>
        <p:spPr>
          <a:xfrm flipV="1">
            <a:off x="2188550" y="3526180"/>
            <a:ext cx="411652" cy="457200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12" name="Elbow Connector 70"/>
          <p:cNvCxnSpPr>
            <a:stCxn id="5" idx="3"/>
            <a:endCxn id="6" idx="1"/>
          </p:cNvCxnSpPr>
          <p:nvPr/>
        </p:nvCxnSpPr>
        <p:spPr>
          <a:xfrm>
            <a:off x="2188550" y="3983380"/>
            <a:ext cx="411652" cy="1103449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15" name="Elbow Connector 70"/>
          <p:cNvCxnSpPr>
            <a:stCxn id="5" idx="3"/>
            <a:endCxn id="7" idx="1"/>
          </p:cNvCxnSpPr>
          <p:nvPr/>
        </p:nvCxnSpPr>
        <p:spPr>
          <a:xfrm>
            <a:off x="2188550" y="3983380"/>
            <a:ext cx="411652" cy="86690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sp>
        <p:nvSpPr>
          <p:cNvPr id="13" name="Rectangle 6"/>
          <p:cNvSpPr/>
          <p:nvPr/>
        </p:nvSpPr>
        <p:spPr>
          <a:xfrm>
            <a:off x="7376135" y="1180514"/>
            <a:ext cx="929296" cy="342611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smtClean="0"/>
              <a:t>Contact</a:t>
            </a:r>
            <a:endParaRPr lang="en-SG" sz="1050" dirty="0"/>
          </a:p>
        </p:txBody>
      </p:sp>
      <p:sp>
        <p:nvSpPr>
          <p:cNvPr id="14" name="Rectangle 19"/>
          <p:cNvSpPr/>
          <p:nvPr/>
        </p:nvSpPr>
        <p:spPr>
          <a:xfrm>
            <a:off x="6248400" y="1739820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Phone</a:t>
            </a:r>
            <a:endParaRPr lang="en-SG" sz="1050" dirty="0"/>
          </a:p>
        </p:txBody>
      </p:sp>
      <p:sp>
        <p:nvSpPr>
          <p:cNvPr id="16" name="Rectangle 20"/>
          <p:cNvSpPr/>
          <p:nvPr/>
        </p:nvSpPr>
        <p:spPr>
          <a:xfrm>
            <a:off x="6263054" y="2199343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Email</a:t>
            </a:r>
            <a:endParaRPr lang="en-SG" sz="1050" dirty="0"/>
          </a:p>
        </p:txBody>
      </p:sp>
      <p:sp>
        <p:nvSpPr>
          <p:cNvPr id="17" name="Rectangle 21"/>
          <p:cNvSpPr/>
          <p:nvPr/>
        </p:nvSpPr>
        <p:spPr>
          <a:xfrm>
            <a:off x="6263054" y="2656543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Address</a:t>
            </a:r>
            <a:endParaRPr lang="en-SG" sz="1050" dirty="0"/>
          </a:p>
        </p:txBody>
      </p:sp>
      <p:sp>
        <p:nvSpPr>
          <p:cNvPr id="18" name="Isosceles Triangle 24"/>
          <p:cNvSpPr/>
          <p:nvPr/>
        </p:nvSpPr>
        <p:spPr>
          <a:xfrm>
            <a:off x="7717912" y="1524660"/>
            <a:ext cx="270504" cy="175523"/>
          </a:xfrm>
          <a:prstGeom prst="triangle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19" name="Elbow Connector 25"/>
          <p:cNvCxnSpPr>
            <a:stCxn id="18" idx="3"/>
            <a:endCxn id="16" idx="3"/>
          </p:cNvCxnSpPr>
          <p:nvPr/>
        </p:nvCxnSpPr>
        <p:spPr>
          <a:xfrm rot="5400000">
            <a:off x="7186487" y="1706046"/>
            <a:ext cx="672540" cy="660814"/>
          </a:xfrm>
          <a:prstGeom prst="bentConnector2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20" name="Elbow Connector 26"/>
          <p:cNvCxnSpPr>
            <a:stCxn id="18" idx="3"/>
            <a:endCxn id="14" idx="3"/>
          </p:cNvCxnSpPr>
          <p:nvPr/>
        </p:nvCxnSpPr>
        <p:spPr>
          <a:xfrm rot="5400000">
            <a:off x="7408922" y="1468957"/>
            <a:ext cx="213017" cy="675468"/>
          </a:xfrm>
          <a:prstGeom prst="bentConnector2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21" name="Elbow Connector 29"/>
          <p:cNvCxnSpPr>
            <a:stCxn id="18" idx="3"/>
            <a:endCxn id="17" idx="3"/>
          </p:cNvCxnSpPr>
          <p:nvPr/>
        </p:nvCxnSpPr>
        <p:spPr>
          <a:xfrm rot="5400000">
            <a:off x="6957887" y="1934646"/>
            <a:ext cx="1129740" cy="660814"/>
          </a:xfrm>
          <a:prstGeom prst="bentConnector2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sp>
        <p:nvSpPr>
          <p:cNvPr id="22" name="Rectangle 6"/>
          <p:cNvSpPr/>
          <p:nvPr/>
        </p:nvSpPr>
        <p:spPr>
          <a:xfrm>
            <a:off x="6132002" y="4597467"/>
            <a:ext cx="1868998" cy="327923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smtClean="0"/>
              <a:t>&lt;&lt;interface&gt;&gt; Printable</a:t>
            </a:r>
            <a:endParaRPr lang="en-SG" sz="1050" dirty="0"/>
          </a:p>
        </p:txBody>
      </p:sp>
      <p:sp>
        <p:nvSpPr>
          <p:cNvPr id="23" name="Rectangle 19"/>
          <p:cNvSpPr/>
          <p:nvPr/>
        </p:nvSpPr>
        <p:spPr>
          <a:xfrm>
            <a:off x="4481146" y="4467827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Phone</a:t>
            </a:r>
            <a:endParaRPr lang="en-SG" sz="1050" dirty="0"/>
          </a:p>
        </p:txBody>
      </p:sp>
      <p:sp>
        <p:nvSpPr>
          <p:cNvPr id="24" name="Rectangle 20"/>
          <p:cNvSpPr/>
          <p:nvPr/>
        </p:nvSpPr>
        <p:spPr>
          <a:xfrm>
            <a:off x="4481146" y="4862814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Email</a:t>
            </a:r>
            <a:endParaRPr lang="en-SG" sz="1050" dirty="0"/>
          </a:p>
        </p:txBody>
      </p:sp>
      <p:sp>
        <p:nvSpPr>
          <p:cNvPr id="25" name="Rectangle 21"/>
          <p:cNvSpPr/>
          <p:nvPr/>
        </p:nvSpPr>
        <p:spPr>
          <a:xfrm>
            <a:off x="4481146" y="5257800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Address</a:t>
            </a:r>
            <a:endParaRPr lang="en-SG" sz="1050" dirty="0"/>
          </a:p>
        </p:txBody>
      </p:sp>
      <p:sp>
        <p:nvSpPr>
          <p:cNvPr id="26" name="Isosceles Triangle 24"/>
          <p:cNvSpPr/>
          <p:nvPr/>
        </p:nvSpPr>
        <p:spPr>
          <a:xfrm rot="5400000">
            <a:off x="5896110" y="4726825"/>
            <a:ext cx="270504" cy="175523"/>
          </a:xfrm>
          <a:prstGeom prst="triangle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27" name="Elbow Connector 25"/>
          <p:cNvCxnSpPr>
            <a:stCxn id="26" idx="3"/>
            <a:endCxn id="24" idx="3"/>
          </p:cNvCxnSpPr>
          <p:nvPr/>
        </p:nvCxnSpPr>
        <p:spPr>
          <a:xfrm rot="10800000" flipV="1">
            <a:off x="5410443" y="4814586"/>
            <a:ext cx="533159" cy="221607"/>
          </a:xfrm>
          <a:prstGeom prst="bentConnector3">
            <a:avLst>
              <a:gd name="adj1" fmla="val 50000"/>
            </a:avLst>
          </a:prstGeom>
          <a:ln w="19050">
            <a:prstDash val="dash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28" name="Elbow Connector 26"/>
          <p:cNvCxnSpPr>
            <a:stCxn id="26" idx="3"/>
            <a:endCxn id="23" idx="3"/>
          </p:cNvCxnSpPr>
          <p:nvPr/>
        </p:nvCxnSpPr>
        <p:spPr>
          <a:xfrm rot="10800000">
            <a:off x="5410443" y="4641207"/>
            <a:ext cx="533159" cy="173380"/>
          </a:xfrm>
          <a:prstGeom prst="bentConnector3">
            <a:avLst>
              <a:gd name="adj1" fmla="val 50000"/>
            </a:avLst>
          </a:prstGeom>
          <a:ln w="19050">
            <a:prstDash val="dash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29" name="Elbow Connector 29"/>
          <p:cNvCxnSpPr>
            <a:stCxn id="26" idx="3"/>
            <a:endCxn id="25" idx="3"/>
          </p:cNvCxnSpPr>
          <p:nvPr/>
        </p:nvCxnSpPr>
        <p:spPr>
          <a:xfrm rot="10800000" flipV="1">
            <a:off x="5410443" y="4814586"/>
            <a:ext cx="533159" cy="616593"/>
          </a:xfrm>
          <a:prstGeom prst="bentConnector3">
            <a:avLst>
              <a:gd name="adj1" fmla="val 50000"/>
            </a:avLst>
          </a:prstGeom>
          <a:ln w="19050">
            <a:prstDash val="dash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sp>
        <p:nvSpPr>
          <p:cNvPr id="30" name="Rectangle 21"/>
          <p:cNvSpPr/>
          <p:nvPr/>
        </p:nvSpPr>
        <p:spPr>
          <a:xfrm>
            <a:off x="4481146" y="4072840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Name</a:t>
            </a:r>
            <a:endParaRPr lang="en-SG" sz="1050" dirty="0"/>
          </a:p>
        </p:txBody>
      </p:sp>
      <p:cxnSp>
        <p:nvCxnSpPr>
          <p:cNvPr id="31" name="Elbow Connector 26"/>
          <p:cNvCxnSpPr>
            <a:stCxn id="26" idx="3"/>
            <a:endCxn id="30" idx="3"/>
          </p:cNvCxnSpPr>
          <p:nvPr/>
        </p:nvCxnSpPr>
        <p:spPr>
          <a:xfrm rot="10800000">
            <a:off x="5410443" y="4246221"/>
            <a:ext cx="533159" cy="568367"/>
          </a:xfrm>
          <a:prstGeom prst="bentConnector3">
            <a:avLst>
              <a:gd name="adj1" fmla="val 50000"/>
            </a:avLst>
          </a:prstGeom>
          <a:ln w="19050">
            <a:prstDash val="dash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sp>
        <p:nvSpPr>
          <p:cNvPr id="53" name="Rectangle 6"/>
          <p:cNvSpPr/>
          <p:nvPr/>
        </p:nvSpPr>
        <p:spPr>
          <a:xfrm>
            <a:off x="6132002" y="4925292"/>
            <a:ext cx="1868998" cy="122745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dirty="0"/>
          </a:p>
        </p:txBody>
      </p:sp>
      <p:sp>
        <p:nvSpPr>
          <p:cNvPr id="54" name="Rectangle 6"/>
          <p:cNvSpPr/>
          <p:nvPr/>
        </p:nvSpPr>
        <p:spPr>
          <a:xfrm>
            <a:off x="6132002" y="5043684"/>
            <a:ext cx="1868998" cy="271943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+ </a:t>
            </a:r>
            <a:r>
              <a:rPr lang="en-US" sz="1050" dirty="0" err="1" smtClean="0"/>
              <a:t>getPrintableString</a:t>
            </a:r>
            <a:r>
              <a:rPr lang="en-US" sz="1050" dirty="0" smtClean="0"/>
              <a:t>(): String</a:t>
            </a:r>
            <a:endParaRPr lang="en-SG" sz="1050" dirty="0"/>
          </a:p>
        </p:txBody>
      </p:sp>
      <p:sp>
        <p:nvSpPr>
          <p:cNvPr id="32" name="Rectangle 12"/>
          <p:cNvSpPr/>
          <p:nvPr/>
        </p:nvSpPr>
        <p:spPr>
          <a:xfrm>
            <a:off x="1031322" y="1206785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AddressBook</a:t>
            </a:r>
            <a:endParaRPr lang="en-SG" sz="1050" dirty="0"/>
          </a:p>
        </p:txBody>
      </p:sp>
      <p:sp>
        <p:nvSpPr>
          <p:cNvPr id="33" name="Rectangle 14"/>
          <p:cNvSpPr/>
          <p:nvPr/>
        </p:nvSpPr>
        <p:spPr>
          <a:xfrm>
            <a:off x="2647520" y="517686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Unique</a:t>
            </a:r>
            <a:br>
              <a:rPr lang="en-US" sz="1050" dirty="0" smtClean="0"/>
            </a:br>
            <a:r>
              <a:rPr lang="en-US" sz="1050" dirty="0" err="1" smtClean="0"/>
              <a:t>TagList</a:t>
            </a:r>
            <a:endParaRPr lang="en-SG" sz="1050" dirty="0"/>
          </a:p>
        </p:txBody>
      </p:sp>
      <p:sp>
        <p:nvSpPr>
          <p:cNvPr id="34" name="Rectangle 15"/>
          <p:cNvSpPr/>
          <p:nvPr/>
        </p:nvSpPr>
        <p:spPr>
          <a:xfrm>
            <a:off x="2621143" y="1837811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Unique</a:t>
            </a:r>
            <a:br>
              <a:rPr lang="en-US" sz="1050" dirty="0" smtClean="0"/>
            </a:br>
            <a:r>
              <a:rPr lang="en-US" sz="1050" dirty="0" err="1" smtClean="0"/>
              <a:t>PersonList</a:t>
            </a:r>
            <a:endParaRPr lang="en-SG" sz="1050" dirty="0"/>
          </a:p>
        </p:txBody>
      </p:sp>
      <p:sp>
        <p:nvSpPr>
          <p:cNvPr id="35" name="Rectangle 18"/>
          <p:cNvSpPr/>
          <p:nvPr/>
        </p:nvSpPr>
        <p:spPr>
          <a:xfrm>
            <a:off x="4190165" y="1837811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Person</a:t>
            </a:r>
            <a:endParaRPr lang="en-SG" sz="1050" dirty="0"/>
          </a:p>
        </p:txBody>
      </p:sp>
      <p:cxnSp>
        <p:nvCxnSpPr>
          <p:cNvPr id="36" name="Elbow Connector 47"/>
          <p:cNvCxnSpPr>
            <a:stCxn id="42" idx="3"/>
            <a:endCxn id="33" idx="1"/>
          </p:cNvCxnSpPr>
          <p:nvPr/>
        </p:nvCxnSpPr>
        <p:spPr>
          <a:xfrm flipV="1">
            <a:off x="2196666" y="691066"/>
            <a:ext cx="450854" cy="687145"/>
          </a:xfrm>
          <a:prstGeom prst="bentConnector3">
            <a:avLst/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37" name="Elbow Connector 50"/>
          <p:cNvCxnSpPr>
            <a:stCxn id="42" idx="3"/>
            <a:endCxn id="34" idx="1"/>
          </p:cNvCxnSpPr>
          <p:nvPr/>
        </p:nvCxnSpPr>
        <p:spPr>
          <a:xfrm>
            <a:off x="2196666" y="1378211"/>
            <a:ext cx="424477" cy="632980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39" name="Rectangle 78"/>
          <p:cNvSpPr/>
          <p:nvPr/>
        </p:nvSpPr>
        <p:spPr>
          <a:xfrm>
            <a:off x="4190165" y="517686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Tag</a:t>
            </a:r>
            <a:endParaRPr lang="en-SG" sz="1050" dirty="0"/>
          </a:p>
        </p:txBody>
      </p:sp>
      <p:sp>
        <p:nvSpPr>
          <p:cNvPr id="40" name="Flowchart: Decision 96"/>
          <p:cNvSpPr/>
          <p:nvPr/>
        </p:nvSpPr>
        <p:spPr>
          <a:xfrm>
            <a:off x="3576816" y="617076"/>
            <a:ext cx="236048" cy="173380"/>
          </a:xfrm>
          <a:prstGeom prst="flowChartDecision">
            <a:avLst/>
          </a:prstGeom>
          <a:noFill/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1" name="Flowchart: Decision 99"/>
          <p:cNvSpPr/>
          <p:nvPr/>
        </p:nvSpPr>
        <p:spPr>
          <a:xfrm>
            <a:off x="3540415" y="1924501"/>
            <a:ext cx="236048" cy="173380"/>
          </a:xfrm>
          <a:prstGeom prst="flowChartDecision">
            <a:avLst/>
          </a:prstGeom>
          <a:noFill/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2" name="Flowchart: Decision 105"/>
          <p:cNvSpPr/>
          <p:nvPr/>
        </p:nvSpPr>
        <p:spPr>
          <a:xfrm>
            <a:off x="1960618" y="1291521"/>
            <a:ext cx="236048" cy="173380"/>
          </a:xfrm>
          <a:prstGeom prst="flowChartDecision">
            <a:avLst/>
          </a:prstGeom>
          <a:solidFill>
            <a:schemeClr val="accent6"/>
          </a:solidFill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43" name="Straight Arrow Connector 113"/>
          <p:cNvCxnSpPr>
            <a:stCxn id="40" idx="3"/>
            <a:endCxn id="39" idx="1"/>
          </p:cNvCxnSpPr>
          <p:nvPr/>
        </p:nvCxnSpPr>
        <p:spPr>
          <a:xfrm flipV="1">
            <a:off x="3812864" y="691066"/>
            <a:ext cx="377301" cy="1270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44" name="Straight Arrow Connector 114"/>
          <p:cNvCxnSpPr>
            <a:stCxn id="41" idx="3"/>
            <a:endCxn id="35" idx="1"/>
          </p:cNvCxnSpPr>
          <p:nvPr/>
        </p:nvCxnSpPr>
        <p:spPr>
          <a:xfrm>
            <a:off x="3776463" y="2011191"/>
            <a:ext cx="413702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45" name="Rectangle 98"/>
          <p:cNvSpPr/>
          <p:nvPr/>
        </p:nvSpPr>
        <p:spPr>
          <a:xfrm>
            <a:off x="3348216" y="1195623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Tagging</a:t>
            </a:r>
            <a:endParaRPr lang="en-SG" sz="1050" dirty="0"/>
          </a:p>
        </p:txBody>
      </p:sp>
      <p:cxnSp>
        <p:nvCxnSpPr>
          <p:cNvPr id="49" name="Straight Arrow Connector 48"/>
          <p:cNvCxnSpPr>
            <a:stCxn id="35" idx="0"/>
            <a:endCxn id="39" idx="2"/>
          </p:cNvCxnSpPr>
          <p:nvPr/>
        </p:nvCxnSpPr>
        <p:spPr>
          <a:xfrm flipV="1">
            <a:off x="4654813" y="864446"/>
            <a:ext cx="0" cy="973365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51" name="Straight Connector 50"/>
          <p:cNvCxnSpPr>
            <a:stCxn id="45" idx="3"/>
          </p:cNvCxnSpPr>
          <p:nvPr/>
        </p:nvCxnSpPr>
        <p:spPr>
          <a:xfrm>
            <a:off x="4277512" y="1369003"/>
            <a:ext cx="377301" cy="0"/>
          </a:xfrm>
          <a:prstGeom prst="line">
            <a:avLst/>
          </a:prstGeom>
          <a:ln w="19050"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55" name="Straight Arrow Connector 54"/>
          <p:cNvCxnSpPr>
            <a:stCxn id="42" idx="3"/>
            <a:endCxn id="45" idx="1"/>
          </p:cNvCxnSpPr>
          <p:nvPr/>
        </p:nvCxnSpPr>
        <p:spPr>
          <a:xfrm flipV="1">
            <a:off x="2196666" y="1369003"/>
            <a:ext cx="1151550" cy="9208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57" name="TextBox 56"/>
          <p:cNvSpPr txBox="1"/>
          <p:nvPr/>
        </p:nvSpPr>
        <p:spPr>
          <a:xfrm>
            <a:off x="3112168" y="1066800"/>
            <a:ext cx="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*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46524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</TotalTime>
  <Words>68</Words>
  <Application>Microsoft Macintosh PowerPoint</Application>
  <PresentationFormat>On-screen Show (4:3)</PresentationFormat>
  <Paragraphs>51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Calibri</vt:lpstr>
      <vt:lpstr>Arial</vt:lpstr>
      <vt:lpstr>Office Theme</vt:lpstr>
      <vt:lpstr>AddressBook – Level 2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David XP</cp:lastModifiedBy>
  <cp:revision>17</cp:revision>
  <dcterms:created xsi:type="dcterms:W3CDTF">2016-07-22T14:33:02Z</dcterms:created>
  <dcterms:modified xsi:type="dcterms:W3CDTF">2016-09-04T13:52:47Z</dcterms:modified>
</cp:coreProperties>
</file>