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>
        <p:scale>
          <a:sx n="90" d="100"/>
          <a:sy n="90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7754" y="5616084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3558"/>
            <a:ext cx="6062954" cy="2785906"/>
          </a:xfrm>
          <a:prstGeom prst="bentConnector3">
            <a:avLst>
              <a:gd name="adj1" fmla="val -194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7104" y="545730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723424" y="5078377"/>
            <a:ext cx="75786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834790" y="5146507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endCxn id="101" idx="1"/>
          </p:cNvCxnSpPr>
          <p:nvPr/>
        </p:nvCxnSpPr>
        <p:spPr>
          <a:xfrm flipV="1">
            <a:off x="3260177" y="5319887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22"/>
          <p:cNvSpPr/>
          <p:nvPr/>
        </p:nvSpPr>
        <p:spPr>
          <a:xfrm>
            <a:off x="2414591" y="4467830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8" name="Rectangle 22"/>
          <p:cNvSpPr/>
          <p:nvPr/>
        </p:nvSpPr>
        <p:spPr>
          <a:xfrm>
            <a:off x="2376901" y="5146507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0" name="Isosceles Triangle 102"/>
          <p:cNvSpPr/>
          <p:nvPr/>
        </p:nvSpPr>
        <p:spPr>
          <a:xfrm rot="10800000" flipV="1">
            <a:off x="2674435" y="4814590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3" name="Elbow Connector 103"/>
          <p:cNvCxnSpPr/>
          <p:nvPr/>
        </p:nvCxnSpPr>
        <p:spPr>
          <a:xfrm rot="16200000" flipH="1">
            <a:off x="2731490" y="5068309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2414826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651435" y="43019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2414826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914400" y="3707233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704592" y="3922190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620158" y="3839183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830791" y="4439195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6067400" y="428070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830791" y="367960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4154391" y="368595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944583" y="3900914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4113498" y="4564558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840191" y="5117872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763827" y="511787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6063663" y="478595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657750" y="4576707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6119568" y="5038525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3505200" y="412222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2209799" y="1750187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2446408" y="159169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2209799" y="990600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270468" y="1719833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4507077" y="156134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4270468" y="96024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4232778" y="2398510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4530312" y="206659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4587367" y="2320312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3498756" y="140285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65</Words>
  <Application>Microsoft Macintosh PowerPoint</Application>
  <PresentationFormat>On-screen Show 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25</cp:revision>
  <dcterms:created xsi:type="dcterms:W3CDTF">2016-07-22T14:33:02Z</dcterms:created>
  <dcterms:modified xsi:type="dcterms:W3CDTF">2016-09-24T03:23:25Z</dcterms:modified>
</cp:coreProperties>
</file>