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dirty="0"/>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304315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1111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dirty="0"/>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dirty="0"/>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643688"/>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 xmlns:a16="http://schemas.microsoft.com/office/drawing/2014/main" id="{A0BF94D0-E1BC-4302-BC88-DD0CABF84BD4}"/>
              </a:ext>
            </a:extLst>
          </p:cNvPr>
          <p:cNvSpPr>
            <a:spLocks noGrp="1"/>
          </p:cNvSpPr>
          <p:nvPr>
            <p:ph type="ctrTitle"/>
          </p:nvPr>
        </p:nvSpPr>
        <p:spPr>
          <a:xfrm>
            <a:off x="305991" y="3068961"/>
            <a:ext cx="5713809" cy="720725"/>
          </a:xfrm>
        </p:spPr>
        <p:txBody>
          <a:bodyPr/>
          <a:lstStyle/>
          <a:p>
            <a:r>
              <a:rPr lang="en-US" dirty="0" smtClean="0"/>
              <a:t>Mini Project-</a:t>
            </a:r>
            <a:br>
              <a:rPr lang="en-US" dirty="0" smtClean="0"/>
            </a:br>
            <a:r>
              <a:rPr lang="en-US" dirty="0" smtClean="0"/>
              <a:t>Travel Management System</a:t>
            </a:r>
            <a:endParaRPr lang="en-US" dirty="0"/>
          </a:p>
        </p:txBody>
      </p:sp>
      <p:sp>
        <p:nvSpPr>
          <p:cNvPr id="4" name="Subtitle 3">
            <a:extLst>
              <a:ext uri="{FF2B5EF4-FFF2-40B4-BE49-F238E27FC236}">
                <a16:creationId xmlns="" xmlns:a16="http://schemas.microsoft.com/office/drawing/2014/main" id="{4CF3A756-EC7B-4FED-9197-9EAEE09922F5}"/>
              </a:ext>
            </a:extLst>
          </p:cNvPr>
          <p:cNvSpPr>
            <a:spLocks noGrp="1"/>
          </p:cNvSpPr>
          <p:nvPr>
            <p:ph type="subTitle" idx="1"/>
          </p:nvPr>
        </p:nvSpPr>
        <p:spPr/>
        <p:txBody>
          <a:bodyPr/>
          <a:lstStyle/>
          <a:p>
            <a:r>
              <a:rPr lang="en-US" dirty="0" smtClean="0"/>
              <a:t>Presenter:Group-5</a:t>
            </a:r>
          </a:p>
          <a:p>
            <a:r>
              <a:rPr lang="en-US" dirty="0" smtClean="0"/>
              <a:t>Location:Talawade,Pune</a:t>
            </a:r>
          </a:p>
          <a:p>
            <a:r>
              <a:rPr lang="en-US" dirty="0" smtClean="0"/>
              <a:t>Date:07/01/2019</a:t>
            </a:r>
            <a:endParaRPr lang="en-US" dirty="0"/>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sz="2400" dirty="0" smtClean="0">
                <a:solidFill>
                  <a:schemeClr val="accent1"/>
                </a:solidFill>
              </a:rPr>
              <a:t>Instant Claim Settlement.</a:t>
            </a:r>
          </a:p>
          <a:p>
            <a:r>
              <a:rPr lang="en-US" sz="2400" dirty="0" smtClean="0">
                <a:solidFill>
                  <a:schemeClr val="accent1"/>
                </a:solidFill>
              </a:rPr>
              <a:t>Development of User friendly Mobile Application. </a:t>
            </a:r>
          </a:p>
          <a:p>
            <a:r>
              <a:rPr lang="en-US" sz="2400" dirty="0" smtClean="0">
                <a:solidFill>
                  <a:schemeClr val="accent1"/>
                </a:solidFill>
              </a:rPr>
              <a:t>Status of Claim at any stage.</a:t>
            </a:r>
          </a:p>
          <a:p>
            <a:r>
              <a:rPr lang="en-US" sz="2400" dirty="0" smtClean="0">
                <a:solidFill>
                  <a:schemeClr val="accent1"/>
                </a:solidFill>
              </a:rPr>
              <a:t>Use of </a:t>
            </a:r>
            <a:r>
              <a:rPr lang="en-US" sz="2400" dirty="0" smtClean="0">
                <a:solidFill>
                  <a:schemeClr val="accent1"/>
                </a:solidFill>
              </a:rPr>
              <a:t>ASP.Net &amp; ASP.Net MVC </a:t>
            </a:r>
            <a:r>
              <a:rPr lang="en-US" sz="2400" dirty="0" smtClean="0">
                <a:solidFill>
                  <a:schemeClr val="accent1"/>
                </a:solidFill>
              </a:rPr>
              <a:t>Technology so that user can use any browser for better view.</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532019" cy="855026"/>
          </a:xfrm>
        </p:spPr>
        <p:txBody>
          <a:bodyPr>
            <a:noAutofit/>
          </a:bodyPr>
          <a:lstStyle/>
          <a:p>
            <a:pPr algn="ctr"/>
            <a:r>
              <a:rPr lang="en-US" sz="9800" dirty="0" smtClean="0"/>
              <a:t>Thanks</a:t>
            </a:r>
            <a:endParaRPr lang="en-US" sz="9800" dirty="0"/>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3" name="Content Placeholder 2"/>
          <p:cNvSpPr>
            <a:spLocks noGrp="1"/>
          </p:cNvSpPr>
          <p:nvPr>
            <p:ph idx="1"/>
          </p:nvPr>
        </p:nvSpPr>
        <p:spPr/>
        <p:txBody>
          <a:bodyPr/>
          <a:lstStyle/>
          <a:p>
            <a:pPr algn="l"/>
            <a:r>
              <a:rPr lang="en-US" sz="2400" dirty="0">
                <a:solidFill>
                  <a:schemeClr val="accent1"/>
                </a:solidFill>
              </a:rPr>
              <a:t>	Vedashri Joshi</a:t>
            </a:r>
          </a:p>
          <a:p>
            <a:pPr algn="l"/>
            <a:r>
              <a:rPr lang="en-US" sz="2400" dirty="0">
                <a:solidFill>
                  <a:schemeClr val="accent1"/>
                </a:solidFill>
              </a:rPr>
              <a:t>	Vidya Rameshwar Honde		</a:t>
            </a:r>
          </a:p>
          <a:p>
            <a:pPr algn="l"/>
            <a:r>
              <a:rPr lang="en-US" sz="2400" dirty="0">
                <a:solidFill>
                  <a:schemeClr val="accent1"/>
                </a:solidFill>
              </a:rPr>
              <a:t>	Ratika Gupta		</a:t>
            </a:r>
          </a:p>
          <a:p>
            <a:pPr algn="l"/>
            <a:r>
              <a:rPr lang="en-US" sz="2400" dirty="0">
                <a:solidFill>
                  <a:schemeClr val="accent1"/>
                </a:solidFill>
              </a:rPr>
              <a:t>	Meher Lakshmi Indukuri		</a:t>
            </a:r>
          </a:p>
          <a:p>
            <a:pPr algn="l"/>
            <a:r>
              <a:rPr lang="en-US" sz="2400" dirty="0">
                <a:solidFill>
                  <a:schemeClr val="accent1"/>
                </a:solidFill>
              </a:rPr>
              <a:t>	Aniket Shrirang		</a:t>
            </a:r>
          </a:p>
          <a:p>
            <a:pPr algn="l"/>
            <a:r>
              <a:rPr lang="en-US" sz="2400" dirty="0">
                <a:solidFill>
                  <a:schemeClr val="accent1"/>
                </a:solidFill>
              </a:rPr>
              <a:t>	Kundan Ganesh Shankar Maurya	</a:t>
            </a:r>
            <a:r>
              <a:rPr lang="en-US" dirty="0">
                <a:solidFill>
                  <a:schemeClr val="accent1"/>
                </a:solidFill>
              </a:rPr>
              <a:t>	</a:t>
            </a:r>
          </a:p>
          <a:p>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lnSpcReduction="10000"/>
          </a:bodyPr>
          <a:lstStyle/>
          <a:p>
            <a:r>
              <a:rPr lang="en-US" sz="2400" dirty="0">
                <a:solidFill>
                  <a:schemeClr val="accent1"/>
                </a:solidFill>
              </a:rPr>
              <a:t>Travel Management System allows employees to make Travel Requests and process expense claim settlement on a secure website</a:t>
            </a:r>
            <a:r>
              <a:rPr lang="en-US" sz="2400" dirty="0" smtClean="0">
                <a:solidFill>
                  <a:schemeClr val="accent1"/>
                </a:solidFill>
              </a:rPr>
              <a:t>.</a:t>
            </a:r>
          </a:p>
          <a:p>
            <a:r>
              <a:rPr lang="en-US" sz="2400" dirty="0" smtClean="0">
                <a:solidFill>
                  <a:schemeClr val="accent1"/>
                </a:solidFill>
              </a:rPr>
              <a:t> </a:t>
            </a:r>
            <a:r>
              <a:rPr lang="en-US" sz="2400" dirty="0">
                <a:solidFill>
                  <a:schemeClr val="accent1"/>
                </a:solidFill>
              </a:rPr>
              <a:t>This will include management of Travel/Movement Request raised by employees and followed by raising travel expenses against travel made and management of expense claim settlement made to the employees</a:t>
            </a:r>
            <a:r>
              <a:rPr lang="en-US" sz="2400" dirty="0" smtClean="0">
                <a:solidFill>
                  <a:schemeClr val="accent1"/>
                </a:solidFill>
              </a:rPr>
              <a:t>.</a:t>
            </a:r>
          </a:p>
          <a:p>
            <a:r>
              <a:rPr lang="en-US" sz="2400" dirty="0" smtClean="0">
                <a:solidFill>
                  <a:schemeClr val="accent1"/>
                </a:solidFill>
              </a:rPr>
              <a:t>Technologies Used:</a:t>
            </a:r>
          </a:p>
          <a:p>
            <a:pPr>
              <a:buFont typeface="Arial" panose="020B0604020202020204" pitchFamily="34" charset="0"/>
              <a:buChar char="•"/>
            </a:pPr>
            <a:r>
              <a:rPr lang="en-US" sz="2400" dirty="0" smtClean="0">
                <a:solidFill>
                  <a:schemeClr val="accent1"/>
                </a:solidFill>
              </a:rPr>
              <a:t>Sql</a:t>
            </a:r>
            <a:r>
              <a:rPr lang="en-US" sz="2400" dirty="0">
                <a:solidFill>
                  <a:schemeClr val="accent1"/>
                </a:solidFill>
              </a:rPr>
              <a:t> </a:t>
            </a:r>
            <a:r>
              <a:rPr lang="en-US" sz="2400" dirty="0" smtClean="0">
                <a:solidFill>
                  <a:schemeClr val="accent1"/>
                </a:solidFill>
              </a:rPr>
              <a:t>Server 2012</a:t>
            </a:r>
          </a:p>
          <a:p>
            <a:pPr>
              <a:buFont typeface="Arial" panose="020B0604020202020204" pitchFamily="34" charset="0"/>
              <a:buChar char="•"/>
            </a:pPr>
            <a:r>
              <a:rPr lang="en-US" sz="2400" dirty="0" smtClean="0">
                <a:solidFill>
                  <a:schemeClr val="accent1"/>
                </a:solidFill>
              </a:rPr>
              <a:t>C# 5.0</a:t>
            </a:r>
          </a:p>
          <a:p>
            <a:pPr>
              <a:buFont typeface="Arial" panose="020B0604020202020204" pitchFamily="34" charset="0"/>
              <a:buChar char="•"/>
            </a:pPr>
            <a:r>
              <a:rPr lang="en-US" sz="2400" dirty="0" smtClean="0">
                <a:solidFill>
                  <a:schemeClr val="accent1"/>
                </a:solidFill>
              </a:rPr>
              <a:t>Windows Presentation Foundation(WPF) 4.5</a:t>
            </a:r>
          </a:p>
          <a:p>
            <a:pPr>
              <a:buFont typeface="Arial" panose="020B0604020202020204" pitchFamily="34" charset="0"/>
              <a:buChar char="•"/>
            </a:pPr>
            <a:r>
              <a:rPr lang="en-US" sz="2400" dirty="0" smtClean="0">
                <a:solidFill>
                  <a:schemeClr val="accent1"/>
                </a:solidFill>
              </a:rPr>
              <a:t>Entity Framework 6.0x</a:t>
            </a:r>
            <a:endParaRPr lang="en-US" sz="24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pic>
        <p:nvPicPr>
          <p:cNvPr id="24" name="Content Placeholder 2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953" y="1412875"/>
            <a:ext cx="8406095" cy="4764088"/>
          </a:xfrm>
        </p:spPr>
      </p:pic>
      <p:sp>
        <p:nvSpPr>
          <p:cNvPr id="5" name="TextBox 4"/>
          <p:cNvSpPr txBox="1"/>
          <p:nvPr/>
        </p:nvSpPr>
        <p:spPr>
          <a:xfrm>
            <a:off x="3613731" y="6298974"/>
            <a:ext cx="1005403" cy="307777"/>
          </a:xfrm>
          <a:prstGeom prst="rect">
            <a:avLst/>
          </a:prstGeom>
          <a:noFill/>
        </p:spPr>
        <p:txBody>
          <a:bodyPr wrap="none" rtlCol="0">
            <a:spAutoFit/>
          </a:bodyPr>
          <a:lstStyle/>
          <a:p>
            <a:r>
              <a:rPr lang="en-US" sz="1400" dirty="0" smtClean="0"/>
              <a:t>Figure -1</a:t>
            </a:r>
            <a:endParaRPr lang="en-US" sz="1400" dirty="0"/>
          </a:p>
        </p:txBody>
      </p:sp>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6" name="TextBox 5"/>
          <p:cNvSpPr txBox="1"/>
          <p:nvPr/>
        </p:nvSpPr>
        <p:spPr>
          <a:xfrm>
            <a:off x="3951326" y="6343241"/>
            <a:ext cx="1005403" cy="307777"/>
          </a:xfrm>
          <a:prstGeom prst="rect">
            <a:avLst/>
          </a:prstGeom>
          <a:noFill/>
        </p:spPr>
        <p:txBody>
          <a:bodyPr wrap="none" rtlCol="0">
            <a:spAutoFit/>
          </a:bodyPr>
          <a:lstStyle/>
          <a:p>
            <a:r>
              <a:rPr lang="en-US" sz="1400" dirty="0" smtClean="0"/>
              <a:t>Figure -2</a:t>
            </a:r>
            <a:endParaRPr lang="en-US" sz="1400"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76439"/>
            <a:ext cx="6172199" cy="5497600"/>
          </a:xfrm>
        </p:spPr>
      </p:pic>
      <p:sp>
        <p:nvSpPr>
          <p:cNvPr id="13" name="Rectangle 12"/>
          <p:cNvSpPr/>
          <p:nvPr/>
        </p:nvSpPr>
        <p:spPr>
          <a:xfrm>
            <a:off x="914400" y="5867400"/>
            <a:ext cx="533400" cy="76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3429000" y="3472839"/>
            <a:ext cx="1981200" cy="304800"/>
          </a:xfrm>
          <a:prstGeom prst="ellipse">
            <a:avLst/>
          </a:prstGeom>
          <a:ln>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smtClean="0"/>
              <a:t>View </a:t>
            </a:r>
            <a:r>
              <a:rPr lang="en-US" sz="800" dirty="0" smtClean="0"/>
              <a:t>Profile</a:t>
            </a:r>
            <a:endParaRPr lang="en-US" sz="800" dirty="0"/>
          </a:p>
        </p:txBody>
      </p:sp>
      <p:sp>
        <p:nvSpPr>
          <p:cNvPr id="3" name="Oval 2"/>
          <p:cNvSpPr/>
          <p:nvPr/>
        </p:nvSpPr>
        <p:spPr>
          <a:xfrm>
            <a:off x="3200400" y="1663547"/>
            <a:ext cx="1905000" cy="263467"/>
          </a:xfrm>
          <a:prstGeom prst="ellipse">
            <a:avLst/>
          </a:prstGeom>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Employee Registration</a:t>
            </a:r>
            <a:endParaRPr lang="en-US" sz="800" dirty="0"/>
          </a:p>
        </p:txBody>
      </p:sp>
      <p:sp>
        <p:nvSpPr>
          <p:cNvPr id="8" name="Oval 7"/>
          <p:cNvSpPr/>
          <p:nvPr/>
        </p:nvSpPr>
        <p:spPr>
          <a:xfrm>
            <a:off x="3352800" y="2107158"/>
            <a:ext cx="1905000" cy="263467"/>
          </a:xfrm>
          <a:prstGeom prst="ellipse">
            <a:avLst/>
          </a:prstGeom>
          <a:ln>
            <a:solidFill>
              <a:schemeClr val="bg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Employee Login</a:t>
            </a:r>
            <a:endParaRPr lang="en-US" sz="800" dirty="0"/>
          </a:p>
        </p:txBody>
      </p:sp>
      <p:cxnSp>
        <p:nvCxnSpPr>
          <p:cNvPr id="5" name="Straight Arrow Connector 4"/>
          <p:cNvCxnSpPr/>
          <p:nvPr/>
        </p:nvCxnSpPr>
        <p:spPr>
          <a:xfrm flipH="1">
            <a:off x="5410200" y="3472839"/>
            <a:ext cx="1676400" cy="108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937418"/>
            <a:ext cx="6986059" cy="5239545"/>
          </a:xfrm>
        </p:spPr>
      </p:pic>
      <p:sp>
        <p:nvSpPr>
          <p:cNvPr id="6" name="TextBox 5"/>
          <p:cNvSpPr txBox="1"/>
          <p:nvPr/>
        </p:nvSpPr>
        <p:spPr>
          <a:xfrm>
            <a:off x="3886200" y="6176963"/>
            <a:ext cx="1005403" cy="307777"/>
          </a:xfrm>
          <a:prstGeom prst="rect">
            <a:avLst/>
          </a:prstGeom>
          <a:noFill/>
        </p:spPr>
        <p:txBody>
          <a:bodyPr wrap="none" rtlCol="0">
            <a:spAutoFit/>
          </a:bodyPr>
          <a:lstStyle/>
          <a:p>
            <a:r>
              <a:rPr lang="en-US" sz="1400" dirty="0" smtClean="0"/>
              <a:t>Figure -3</a:t>
            </a:r>
            <a:endParaRPr lang="en-US" sz="1400" dirty="0"/>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93" y="1268413"/>
            <a:ext cx="4244056" cy="31511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68413"/>
            <a:ext cx="4482867" cy="3396613"/>
          </a:xfrm>
          <a:prstGeom prst="rect">
            <a:avLst/>
          </a:prstGeom>
        </p:spPr>
      </p:pic>
      <p:cxnSp>
        <p:nvCxnSpPr>
          <p:cNvPr id="7" name="Straight Connector 6"/>
          <p:cNvCxnSpPr/>
          <p:nvPr/>
        </p:nvCxnSpPr>
        <p:spPr>
          <a:xfrm>
            <a:off x="4572000" y="914400"/>
            <a:ext cx="0" cy="5486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66800" y="5120737"/>
            <a:ext cx="2417650" cy="307777"/>
          </a:xfrm>
          <a:prstGeom prst="rect">
            <a:avLst/>
          </a:prstGeom>
          <a:noFill/>
        </p:spPr>
        <p:txBody>
          <a:bodyPr wrap="none" rtlCol="0">
            <a:spAutoFit/>
          </a:bodyPr>
          <a:lstStyle/>
          <a:p>
            <a:r>
              <a:rPr lang="en-US" sz="1400" dirty="0" smtClean="0"/>
              <a:t>Figure 4-User Sequence </a:t>
            </a:r>
            <a:endParaRPr lang="en-US" sz="1400" dirty="0"/>
          </a:p>
        </p:txBody>
      </p:sp>
      <p:sp>
        <p:nvSpPr>
          <p:cNvPr id="10" name="TextBox 9"/>
          <p:cNvSpPr txBox="1"/>
          <p:nvPr/>
        </p:nvSpPr>
        <p:spPr>
          <a:xfrm>
            <a:off x="5281714" y="5120737"/>
            <a:ext cx="2578398" cy="307777"/>
          </a:xfrm>
          <a:prstGeom prst="rect">
            <a:avLst/>
          </a:prstGeom>
          <a:noFill/>
        </p:spPr>
        <p:txBody>
          <a:bodyPr wrap="none" rtlCol="0">
            <a:spAutoFit/>
          </a:bodyPr>
          <a:lstStyle/>
          <a:p>
            <a:r>
              <a:rPr lang="en-US" sz="1400" dirty="0" smtClean="0"/>
              <a:t>Figure 5-Admin Sequence </a:t>
            </a:r>
            <a:endParaRPr lang="en-US" sz="1400" dirty="0"/>
          </a:p>
        </p:txBody>
      </p:sp>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125327"/>
            <a:ext cx="4494610" cy="4618248"/>
          </a:xfrm>
          <a:prstGeom prst="rect">
            <a:avLst/>
          </a:prstGeom>
        </p:spPr>
      </p:pic>
      <p:sp>
        <p:nvSpPr>
          <p:cNvPr id="6" name="TextBox 5"/>
          <p:cNvSpPr txBox="1"/>
          <p:nvPr/>
        </p:nvSpPr>
        <p:spPr>
          <a:xfrm>
            <a:off x="1182588" y="5742656"/>
            <a:ext cx="1981200" cy="307777"/>
          </a:xfrm>
          <a:prstGeom prst="rect">
            <a:avLst/>
          </a:prstGeom>
          <a:noFill/>
        </p:spPr>
        <p:txBody>
          <a:bodyPr wrap="square" rtlCol="0">
            <a:spAutoFit/>
          </a:bodyPr>
          <a:lstStyle/>
          <a:p>
            <a:r>
              <a:rPr lang="en-US" sz="1400" dirty="0" smtClean="0"/>
              <a:t>Figure 6-Login Page</a:t>
            </a:r>
            <a:endParaRPr lang="en-US" sz="1400" dirty="0"/>
          </a:p>
        </p:txBody>
      </p:sp>
      <p:sp>
        <p:nvSpPr>
          <p:cNvPr id="7" name="TextBox 6"/>
          <p:cNvSpPr txBox="1"/>
          <p:nvPr/>
        </p:nvSpPr>
        <p:spPr>
          <a:xfrm>
            <a:off x="5811233" y="5743574"/>
            <a:ext cx="2779928" cy="307777"/>
          </a:xfrm>
          <a:prstGeom prst="rect">
            <a:avLst/>
          </a:prstGeom>
          <a:noFill/>
        </p:spPr>
        <p:txBody>
          <a:bodyPr wrap="square" rtlCol="0">
            <a:spAutoFit/>
          </a:bodyPr>
          <a:lstStyle/>
          <a:p>
            <a:r>
              <a:rPr lang="en-US" sz="1400" dirty="0" smtClean="0"/>
              <a:t>Figure 7-Registration Page</a:t>
            </a:r>
            <a:endParaRPr lang="en-US" sz="1400" dirty="0"/>
          </a:p>
        </p:txBody>
      </p:sp>
      <p:cxnSp>
        <p:nvCxnSpPr>
          <p:cNvPr id="9" name="Straight Connector 8"/>
          <p:cNvCxnSpPr/>
          <p:nvPr/>
        </p:nvCxnSpPr>
        <p:spPr>
          <a:xfrm>
            <a:off x="4419600" y="971439"/>
            <a:ext cx="0" cy="492602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5992" y="1257397"/>
            <a:ext cx="3962572" cy="3314604"/>
          </a:xfr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85" y="1214218"/>
            <a:ext cx="8531225" cy="2362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91" y="2962275"/>
            <a:ext cx="8458200" cy="2905125"/>
          </a:xfrm>
          <a:prstGeom prst="rect">
            <a:avLst/>
          </a:prstGeom>
        </p:spPr>
      </p:pic>
      <p:sp>
        <p:nvSpPr>
          <p:cNvPr id="6" name="TextBox 5"/>
          <p:cNvSpPr txBox="1"/>
          <p:nvPr/>
        </p:nvSpPr>
        <p:spPr>
          <a:xfrm>
            <a:off x="2971800" y="2348300"/>
            <a:ext cx="2781211" cy="307777"/>
          </a:xfrm>
          <a:prstGeom prst="rect">
            <a:avLst/>
          </a:prstGeom>
          <a:noFill/>
        </p:spPr>
        <p:txBody>
          <a:bodyPr wrap="none" rtlCol="0">
            <a:spAutoFit/>
          </a:bodyPr>
          <a:lstStyle/>
          <a:p>
            <a:r>
              <a:rPr lang="en-US" sz="1400" u="sng" dirty="0" smtClean="0"/>
              <a:t>Figure 8-User Welcome Page</a:t>
            </a:r>
            <a:endParaRPr lang="en-US" sz="1400" u="sng" dirty="0"/>
          </a:p>
        </p:txBody>
      </p:sp>
      <p:sp>
        <p:nvSpPr>
          <p:cNvPr id="7" name="TextBox 6"/>
          <p:cNvSpPr txBox="1"/>
          <p:nvPr/>
        </p:nvSpPr>
        <p:spPr>
          <a:xfrm>
            <a:off x="2971800" y="5867400"/>
            <a:ext cx="3008837" cy="307777"/>
          </a:xfrm>
          <a:prstGeom prst="rect">
            <a:avLst/>
          </a:prstGeom>
          <a:noFill/>
        </p:spPr>
        <p:txBody>
          <a:bodyPr wrap="none" rtlCol="0">
            <a:spAutoFit/>
          </a:bodyPr>
          <a:lstStyle/>
          <a:p>
            <a:r>
              <a:rPr lang="en-US" sz="1400" u="sng" dirty="0" smtClean="0"/>
              <a:t>Figure 9- Admin Welcome Page</a:t>
            </a:r>
            <a:endParaRPr lang="en-US" sz="1400" u="sng" dirty="0"/>
          </a:p>
        </p:txBody>
      </p:sp>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schemas.microsoft.com/office/2006/documentManagement/types"/>
    <ds:schemaRef ds:uri="http://schemas.openxmlformats.org/package/2006/metadata/core-properties"/>
    <ds:schemaRef ds:uri="http://purl.org/dc/dcmitype/"/>
    <ds:schemaRef ds:uri="http://purl.org/dc/elements/1.1/"/>
    <ds:schemaRef ds:uri="ff9673e2-8703-4f54-a1af-e608932f257d"/>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492</TotalTime>
  <Words>224</Words>
  <Application>Microsoft Office PowerPoint</Application>
  <PresentationFormat>On-screen Show (4:3)</PresentationFormat>
  <Paragraphs>65</Paragraphs>
  <Slides>11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Candara</vt:lpstr>
      <vt:lpstr>Verdana</vt:lpstr>
      <vt:lpstr>Wingdings</vt:lpstr>
      <vt:lpstr>Capgemini 2017_Cover slides</vt:lpstr>
      <vt:lpstr>think-cell Slide</vt:lpstr>
      <vt:lpstr>Mini Project- Travel Management System</vt:lpstr>
      <vt:lpstr>Team Members</vt:lpstr>
      <vt:lpstr>Project Details</vt:lpstr>
      <vt:lpstr>Diagram Depicting Entire Project</vt:lpstr>
      <vt:lpstr>Use Case Diagram</vt:lpstr>
      <vt:lpstr>Class Diagram</vt:lpstr>
      <vt:lpstr>Sequence Diagram</vt:lpstr>
      <vt:lpstr>Screen shots</vt:lpstr>
      <vt:lpstr>Screen shots</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MAURYA, KUNDAN GANESH SHANKAR</cp:lastModifiedBy>
  <cp:revision>28</cp:revision>
  <dcterms:created xsi:type="dcterms:W3CDTF">2016-04-13T10:56:28Z</dcterms:created>
  <dcterms:modified xsi:type="dcterms:W3CDTF">2019-01-07T08:35:29Z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