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00" d="100"/>
          <a:sy n="100" d="100"/>
        </p:scale>
        <p:origin x="-546" y="1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09/09/2012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/>
              <a:pPr/>
              <a:t>28/6/2006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21/07/2012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9716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9716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687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3483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9716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971600" y="800708"/>
            <a:ext cx="1440160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483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4756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Dérive</a:t>
            </a:r>
            <a:endParaRPr lang="fr-FR" sz="12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Dérive</a:t>
            </a:r>
            <a:endParaRPr lang="fr-FR" sz="1200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4779404" y="3211699"/>
            <a:ext cx="1440160" cy="928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566</Words>
  <Application>Microsoft Office PowerPoint</Application>
  <PresentationFormat>Affichage à l'écran (4:3)</PresentationFormat>
  <Paragraphs>266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Plaquette commerciale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2012-09-09T11:15:09Z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