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70" r:id="rId10"/>
    <p:sldId id="271" r:id="rId11"/>
    <p:sldId id="265" r:id="rId12"/>
    <p:sldId id="266" r:id="rId13"/>
    <p:sldId id="272" r:id="rId14"/>
    <p:sldId id="267" r:id="rId15"/>
    <p:sldId id="269" r:id="rId16"/>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p:scale>
          <a:sx n="39" d="100"/>
          <a:sy n="39" d="100"/>
        </p:scale>
        <p:origin x="-2466" y="-744"/>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982"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09F0B-262C-4FC1-B4B2-6CE1041716FF}"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fr-FR"/>
        </a:p>
      </dgm:t>
    </dgm:pt>
    <dgm:pt modelId="{CC7A09D6-CF51-4503-A499-AEF2F86A612F}">
      <dgm:prSet phldrT="[Texte]" custT="1">
        <dgm:style>
          <a:lnRef idx="1">
            <a:schemeClr val="accent3"/>
          </a:lnRef>
          <a:fillRef idx="2">
            <a:schemeClr val="accent3"/>
          </a:fillRef>
          <a:effectRef idx="1">
            <a:schemeClr val="accent3"/>
          </a:effectRef>
          <a:fontRef idx="minor">
            <a:schemeClr val="dk1"/>
          </a:fontRef>
        </dgm:style>
      </dgm:prSet>
      <dgm:spPr>
        <a:xfrm>
          <a:off x="2924185" y="2376261"/>
          <a:ext cx="1520108" cy="711836"/>
        </a:xfrm>
        <a:prstGeom prst="ellipse">
          <a:avLst/>
        </a:prstGeom>
        <a:ln/>
      </dgm:spPr>
      <dgm:t>
        <a:bodyPr/>
        <a:lstStyle/>
        <a:p>
          <a:r>
            <a:rPr lang="fr-FR" sz="800" dirty="0" smtClean="0">
              <a:solidFill>
                <a:sysClr val="windowText" lastClr="000000"/>
              </a:solidFill>
              <a:latin typeface="Calibri"/>
              <a:ea typeface="+mn-ea"/>
              <a:cs typeface="+mn-cs"/>
            </a:rPr>
            <a:t>Compétences</a:t>
          </a:r>
          <a:endParaRPr lang="fr-FR" sz="800" dirty="0">
            <a:solidFill>
              <a:sysClr val="windowText" lastClr="000000"/>
            </a:solidFill>
            <a:latin typeface="Calibri"/>
            <a:ea typeface="+mn-ea"/>
            <a:cs typeface="+mn-cs"/>
          </a:endParaRPr>
        </a:p>
      </dgm:t>
    </dgm:pt>
    <dgm:pt modelId="{6C9F694C-4D87-42C9-A17F-036DA80877D9}" type="parTrans" cxnId="{9B22C6CD-3D1B-4DDE-AE75-083131893F2D}">
      <dgm:prSet/>
      <dgm:spPr/>
      <dgm:t>
        <a:bodyPr/>
        <a:lstStyle/>
        <a:p>
          <a:endParaRPr lang="fr-FR" sz="800"/>
        </a:p>
      </dgm:t>
    </dgm:pt>
    <dgm:pt modelId="{E04762FD-5F95-45CE-AE4B-76F0F4EDD05D}" type="sibTrans" cxnId="{9B22C6CD-3D1B-4DDE-AE75-083131893F2D}">
      <dgm:prSet/>
      <dgm:spPr/>
      <dgm:t>
        <a:bodyPr/>
        <a:lstStyle/>
        <a:p>
          <a:endParaRPr lang="fr-FR" sz="800"/>
        </a:p>
      </dgm:t>
    </dgm:pt>
    <dgm:pt modelId="{D15BCD82-54F2-4B53-AD5B-FCD43A008746}">
      <dgm:prSet phldrT="[Texte]" custT="1">
        <dgm:style>
          <a:lnRef idx="1">
            <a:schemeClr val="accent5"/>
          </a:lnRef>
          <a:fillRef idx="2">
            <a:schemeClr val="accent5"/>
          </a:fillRef>
          <a:effectRef idx="1">
            <a:schemeClr val="accent5"/>
          </a:effectRef>
          <a:fontRef idx="minor">
            <a:schemeClr val="dk1"/>
          </a:fontRef>
        </dgm:style>
      </dgm:prSet>
      <dgm:spPr>
        <a:xfrm>
          <a:off x="3024335" y="936110"/>
          <a:ext cx="1368097" cy="510355"/>
        </a:xfrm>
        <a:prstGeom prst="ellipse">
          <a:avLst/>
        </a:prstGeom>
        <a:ln/>
      </dgm:spPr>
      <dgm:t>
        <a:bodyPr/>
        <a:lstStyle/>
        <a:p>
          <a:r>
            <a:rPr lang="fr-FR" sz="800" dirty="0" smtClean="0">
              <a:solidFill>
                <a:sysClr val="windowText" lastClr="000000"/>
              </a:solidFill>
              <a:latin typeface="Calibri"/>
              <a:ea typeface="+mn-ea"/>
              <a:cs typeface="+mn-cs"/>
            </a:rPr>
            <a:t>Concevoir</a:t>
          </a:r>
        </a:p>
      </dgm:t>
    </dgm:pt>
    <dgm:pt modelId="{5E9DFCFE-8035-47FF-8737-041E4392E51E}" type="parTrans" cxnId="{69DBF3AA-50E3-4C2F-93BC-81D38815D9F2}">
      <dgm:prSet custT="1">
        <dgm:style>
          <a:lnRef idx="1">
            <a:schemeClr val="accent5"/>
          </a:lnRef>
          <a:fillRef idx="2">
            <a:schemeClr val="accent5"/>
          </a:fillRef>
          <a:effectRef idx="1">
            <a:schemeClr val="accent5"/>
          </a:effectRef>
          <a:fontRef idx="minor">
            <a:schemeClr val="dk1"/>
          </a:fontRef>
        </dgm:style>
      </dgm:prSet>
      <dgm:spPr>
        <a:xfrm rot="16253861">
          <a:off x="3450452" y="1666895"/>
          <a:ext cx="492859"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D82A9993-BEF0-4F2B-A0FE-323133071D30}" type="sibTrans" cxnId="{69DBF3AA-50E3-4C2F-93BC-81D38815D9F2}">
      <dgm:prSet/>
      <dgm:spPr/>
      <dgm:t>
        <a:bodyPr/>
        <a:lstStyle/>
        <a:p>
          <a:endParaRPr lang="fr-FR" sz="800"/>
        </a:p>
      </dgm:t>
    </dgm:pt>
    <dgm:pt modelId="{7D5AD727-B52D-4C15-8F81-ECF40C366E06}">
      <dgm:prSet phldrT="[Texte]" custT="1">
        <dgm:style>
          <a:lnRef idx="1">
            <a:schemeClr val="accent2"/>
          </a:lnRef>
          <a:fillRef idx="2">
            <a:schemeClr val="accent2"/>
          </a:fillRef>
          <a:effectRef idx="1">
            <a:schemeClr val="accent2"/>
          </a:effectRef>
          <a:fontRef idx="minor">
            <a:schemeClr val="dk1"/>
          </a:fontRef>
        </dgm:style>
      </dgm:prSet>
      <dgm:spPr>
        <a:xfrm>
          <a:off x="4824531" y="1440158"/>
          <a:ext cx="1368097" cy="617436"/>
        </a:xfrm>
        <a:prstGeom prst="ellipse">
          <a:avLst/>
        </a:prstGeom>
        <a:ln/>
      </dgm:spPr>
      <dgm:t>
        <a:bodyPr/>
        <a:lstStyle/>
        <a:p>
          <a:r>
            <a:rPr lang="fr-FR" sz="800" dirty="0" smtClean="0">
              <a:solidFill>
                <a:sysClr val="windowText" lastClr="000000"/>
              </a:solidFill>
              <a:latin typeface="Calibri"/>
              <a:ea typeface="+mn-ea"/>
              <a:cs typeface="+mn-cs"/>
            </a:rPr>
            <a:t>Réaliser</a:t>
          </a:r>
          <a:endParaRPr lang="fr-FR" sz="800" dirty="0">
            <a:solidFill>
              <a:sysClr val="windowText" lastClr="000000"/>
            </a:solidFill>
            <a:latin typeface="Calibri"/>
            <a:ea typeface="+mn-ea"/>
            <a:cs typeface="+mn-cs"/>
          </a:endParaRPr>
        </a:p>
      </dgm:t>
    </dgm:pt>
    <dgm:pt modelId="{FC2CD8C7-22DE-4FD8-BE5C-B5EFF3818DD1}" type="parTrans" cxnId="{1F6E322F-7A32-46B3-8384-36E159BC6A7B}">
      <dgm:prSet custT="1">
        <dgm:style>
          <a:lnRef idx="1">
            <a:schemeClr val="accent2"/>
          </a:lnRef>
          <a:fillRef idx="2">
            <a:schemeClr val="accent2"/>
          </a:fillRef>
          <a:effectRef idx="1">
            <a:schemeClr val="accent2"/>
          </a:effectRef>
          <a:fontRef idx="minor">
            <a:schemeClr val="dk1"/>
          </a:fontRef>
        </dgm:style>
      </dgm:prSet>
      <dgm:spPr>
        <a:xfrm rot="19900543">
          <a:off x="4345840" y="1973288"/>
          <a:ext cx="533870"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92842FD9-58C7-469D-B912-ED30619B3461}" type="sibTrans" cxnId="{1F6E322F-7A32-46B3-8384-36E159BC6A7B}">
      <dgm:prSet/>
      <dgm:spPr/>
      <dgm:t>
        <a:bodyPr/>
        <a:lstStyle/>
        <a:p>
          <a:endParaRPr lang="fr-FR" sz="800"/>
        </a:p>
      </dgm:t>
    </dgm:pt>
    <dgm:pt modelId="{CCC2B308-0DFF-4091-B48B-803AE41778E3}">
      <dgm:prSet phldrT="[Texte]" custT="1">
        <dgm:style>
          <a:lnRef idx="1">
            <a:schemeClr val="accent2"/>
          </a:lnRef>
          <a:fillRef idx="2">
            <a:schemeClr val="accent2"/>
          </a:fillRef>
          <a:effectRef idx="1">
            <a:schemeClr val="accent2"/>
          </a:effectRef>
          <a:fontRef idx="minor">
            <a:schemeClr val="dk1"/>
          </a:fontRef>
        </dgm:style>
      </dgm:prSet>
      <dgm:spPr>
        <a:xfrm>
          <a:off x="4999263" y="2873204"/>
          <a:ext cx="1368097" cy="630501"/>
        </a:xfrm>
        <a:prstGeom prst="ellipse">
          <a:avLst/>
        </a:prstGeom>
        <a:ln/>
      </dgm:spPr>
      <dgm:t>
        <a:bodyPr/>
        <a:lstStyle/>
        <a:p>
          <a:r>
            <a:rPr lang="fr-FR" sz="800" dirty="0" smtClean="0">
              <a:solidFill>
                <a:sysClr val="windowText" lastClr="000000"/>
              </a:solidFill>
              <a:latin typeface="Calibri"/>
              <a:ea typeface="+mn-ea"/>
              <a:cs typeface="+mn-cs"/>
            </a:rPr>
            <a:t>Expérimenter</a:t>
          </a:r>
          <a:endParaRPr lang="fr-FR" sz="800" dirty="0">
            <a:solidFill>
              <a:sysClr val="windowText" lastClr="000000"/>
            </a:solidFill>
            <a:latin typeface="Calibri"/>
            <a:ea typeface="+mn-ea"/>
            <a:cs typeface="+mn-cs"/>
          </a:endParaRPr>
        </a:p>
      </dgm:t>
    </dgm:pt>
    <dgm:pt modelId="{7B81B71B-46D0-4A6D-830C-D40787DA03E8}" type="parTrans" cxnId="{E293F5C5-9FA2-4796-846E-318452D9245E}">
      <dgm:prSet custT="1">
        <dgm:style>
          <a:lnRef idx="1">
            <a:schemeClr val="accent2"/>
          </a:lnRef>
          <a:fillRef idx="2">
            <a:schemeClr val="accent2"/>
          </a:fillRef>
          <a:effectRef idx="1">
            <a:schemeClr val="accent2"/>
          </a:effectRef>
          <a:fontRef idx="minor">
            <a:schemeClr val="dk1"/>
          </a:fontRef>
        </dgm:style>
      </dgm:prSet>
      <dgm:spPr>
        <a:xfrm rot="771429">
          <a:off x="4517299" y="2707507"/>
          <a:ext cx="382096"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86F0E311-87DC-4734-807F-C04DD816D27D}" type="sibTrans" cxnId="{E293F5C5-9FA2-4796-846E-318452D9245E}">
      <dgm:prSet/>
      <dgm:spPr/>
      <dgm:t>
        <a:bodyPr/>
        <a:lstStyle/>
        <a:p>
          <a:endParaRPr lang="fr-FR" sz="800"/>
        </a:p>
      </dgm:t>
    </dgm:pt>
    <dgm:pt modelId="{429AED82-4220-4FA6-BFD1-9BFC6D52522A}">
      <dgm:prSet phldrT="[Texte]" custT="1">
        <dgm:style>
          <a:lnRef idx="1">
            <a:schemeClr val="accent5"/>
          </a:lnRef>
          <a:fillRef idx="2">
            <a:schemeClr val="accent5"/>
          </a:fillRef>
          <a:effectRef idx="1">
            <a:schemeClr val="accent5"/>
          </a:effectRef>
          <a:fontRef idx="minor">
            <a:schemeClr val="dk1"/>
          </a:fontRef>
        </dgm:style>
      </dgm:prSet>
      <dgm:spPr>
        <a:xfrm>
          <a:off x="1296144" y="1440159"/>
          <a:ext cx="1368097" cy="614248"/>
        </a:xfrm>
        <a:prstGeom prst="ellipse">
          <a:avLst/>
        </a:prstGeom>
        <a:ln/>
      </dgm:spPr>
      <dgm:t>
        <a:bodyPr/>
        <a:lstStyle/>
        <a:p>
          <a:r>
            <a:rPr lang="fr-FR" sz="800" dirty="0" smtClean="0">
              <a:solidFill>
                <a:sysClr val="windowText" lastClr="000000"/>
              </a:solidFill>
              <a:latin typeface="Calibri"/>
              <a:ea typeface="+mn-ea"/>
              <a:cs typeface="+mn-cs"/>
            </a:rPr>
            <a:t>Communiquer</a:t>
          </a:r>
        </a:p>
      </dgm:t>
    </dgm:pt>
    <dgm:pt modelId="{51BD329E-6830-43BB-B09C-E770653834F2}" type="parTrans" cxnId="{A2BEC598-FE8B-4C64-832D-EFF2E6F316C2}">
      <dgm:prSet custT="1">
        <dgm:style>
          <a:lnRef idx="1">
            <a:schemeClr val="accent5"/>
          </a:lnRef>
          <a:fillRef idx="2">
            <a:schemeClr val="accent5"/>
          </a:fillRef>
          <a:effectRef idx="1">
            <a:schemeClr val="accent5"/>
          </a:effectRef>
          <a:fontRef idx="minor">
            <a:schemeClr val="dk1"/>
          </a:fontRef>
        </dgm:style>
      </dgm:prSet>
      <dgm:spPr>
        <a:xfrm rot="12601610">
          <a:off x="2568212" y="1971300"/>
          <a:ext cx="493359"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3D00A040-3661-4F05-9AED-3F7171D38CC8}" type="sibTrans" cxnId="{A2BEC598-FE8B-4C64-832D-EFF2E6F316C2}">
      <dgm:prSet/>
      <dgm:spPr/>
      <dgm:t>
        <a:bodyPr/>
        <a:lstStyle/>
        <a:p>
          <a:endParaRPr lang="fr-FR" sz="800"/>
        </a:p>
      </dgm:t>
    </dgm:pt>
    <dgm:pt modelId="{FB167E6D-95F4-486A-9684-49CF8F1EDC35}">
      <dgm:prSet phldrT="[Texte]" custT="1">
        <dgm:style>
          <a:lnRef idx="1">
            <a:schemeClr val="accent3"/>
          </a:lnRef>
          <a:fillRef idx="2">
            <a:schemeClr val="accent3"/>
          </a:fillRef>
          <a:effectRef idx="1">
            <a:schemeClr val="accent3"/>
          </a:effectRef>
          <a:fontRef idx="minor">
            <a:schemeClr val="dk1"/>
          </a:fontRef>
        </dgm:style>
      </dgm:prSet>
      <dgm:spPr>
        <a:xfrm>
          <a:off x="4104453" y="3888427"/>
          <a:ext cx="1368097" cy="532477"/>
        </a:xfrm>
        <a:prstGeom prst="ellipse">
          <a:avLst/>
        </a:prstGeom>
        <a:ln/>
      </dgm:spPr>
      <dgm:t>
        <a:bodyPr/>
        <a:lstStyle/>
        <a:p>
          <a:r>
            <a:rPr lang="fr-FR" sz="800" dirty="0" smtClean="0">
              <a:solidFill>
                <a:sysClr val="windowText" lastClr="000000"/>
              </a:solidFill>
              <a:latin typeface="Calibri"/>
              <a:ea typeface="+mn-ea"/>
              <a:cs typeface="+mn-cs"/>
            </a:rPr>
            <a:t>Analyser</a:t>
          </a:r>
        </a:p>
      </dgm:t>
    </dgm:pt>
    <dgm:pt modelId="{DB17F1C1-8100-4A84-9268-85BC9401DCC5}" type="parTrans" cxnId="{EDE851F5-EECF-41D5-A859-0BED15D98140}">
      <dgm:prSet custT="1">
        <dgm:style>
          <a:lnRef idx="1">
            <a:schemeClr val="accent3"/>
          </a:lnRef>
          <a:fillRef idx="2">
            <a:schemeClr val="accent3"/>
          </a:fillRef>
          <a:effectRef idx="1">
            <a:schemeClr val="accent3"/>
          </a:effectRef>
          <a:fontRef idx="minor">
            <a:schemeClr val="dk1"/>
          </a:fontRef>
        </dgm:style>
      </dgm:prSet>
      <dgm:spPr>
        <a:xfrm rot="3130689">
          <a:off x="3978089" y="3212328"/>
          <a:ext cx="558987"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CF9EB4C0-46C5-472F-847A-42C49CDB749A}" type="sibTrans" cxnId="{EDE851F5-EECF-41D5-A859-0BED15D98140}">
      <dgm:prSet/>
      <dgm:spPr/>
      <dgm:t>
        <a:bodyPr/>
        <a:lstStyle/>
        <a:p>
          <a:endParaRPr lang="fr-FR" sz="800"/>
        </a:p>
      </dgm:t>
    </dgm:pt>
    <dgm:pt modelId="{AF54BFE1-C9F7-4646-9391-D6163A259868}">
      <dgm:prSet phldrT="[Texte]" custT="1">
        <dgm:style>
          <a:lnRef idx="1">
            <a:schemeClr val="accent2"/>
          </a:lnRef>
          <a:fillRef idx="2">
            <a:schemeClr val="accent2"/>
          </a:fillRef>
          <a:effectRef idx="1">
            <a:schemeClr val="accent2"/>
          </a:effectRef>
          <a:fontRef idx="minor">
            <a:schemeClr val="dk1"/>
          </a:fontRef>
        </dgm:style>
      </dgm:prSet>
      <dgm:spPr>
        <a:xfrm>
          <a:off x="2088233" y="3888435"/>
          <a:ext cx="1368097" cy="532477"/>
        </a:xfrm>
        <a:prstGeom prst="ellipse">
          <a:avLst/>
        </a:prstGeom>
        <a:ln/>
      </dgm:spPr>
      <dgm:t>
        <a:bodyPr/>
        <a:lstStyle/>
        <a:p>
          <a:r>
            <a:rPr lang="fr-FR" sz="800" dirty="0" smtClean="0">
              <a:solidFill>
                <a:sysClr val="windowText" lastClr="000000"/>
              </a:solidFill>
              <a:latin typeface="Calibri"/>
              <a:ea typeface="+mn-ea"/>
              <a:cs typeface="+mn-cs"/>
            </a:rPr>
            <a:t>Modéliser</a:t>
          </a:r>
        </a:p>
      </dgm:t>
    </dgm:pt>
    <dgm:pt modelId="{3EB26ABE-F2BD-4028-99EC-F1E8582BA826}" type="parTrans" cxnId="{738194C6-EC65-440B-ACBA-EA2A0BF276CE}">
      <dgm:prSet custT="1">
        <dgm:style>
          <a:lnRef idx="1">
            <a:schemeClr val="accent2"/>
          </a:lnRef>
          <a:fillRef idx="2">
            <a:schemeClr val="accent2"/>
          </a:fillRef>
          <a:effectRef idx="1">
            <a:schemeClr val="accent2"/>
          </a:effectRef>
          <a:fontRef idx="minor">
            <a:schemeClr val="dk1"/>
          </a:fontRef>
        </dgm:style>
      </dgm:prSet>
      <dgm:spPr>
        <a:xfrm rot="7359830">
          <a:off x="2950554" y="3213944"/>
          <a:ext cx="518312"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7568927D-FC3D-42AA-B1C2-779A2F90BA1A}" type="sibTrans" cxnId="{738194C6-EC65-440B-ACBA-EA2A0BF276CE}">
      <dgm:prSet/>
      <dgm:spPr/>
      <dgm:t>
        <a:bodyPr/>
        <a:lstStyle/>
        <a:p>
          <a:endParaRPr lang="fr-FR" sz="800"/>
        </a:p>
      </dgm:t>
    </dgm:pt>
    <dgm:pt modelId="{62C52E52-C1AD-47B5-9DB2-222920B632D5}">
      <dgm:prSet phldrT="[Texte]" custT="1">
        <dgm:style>
          <a:lnRef idx="1">
            <a:schemeClr val="accent2"/>
          </a:lnRef>
          <a:fillRef idx="2">
            <a:schemeClr val="accent2"/>
          </a:fillRef>
          <a:effectRef idx="1">
            <a:schemeClr val="accent2"/>
          </a:effectRef>
          <a:fontRef idx="minor">
            <a:schemeClr val="dk1"/>
          </a:fontRef>
        </dgm:style>
      </dgm:prSet>
      <dgm:spPr>
        <a:xfrm>
          <a:off x="1080112" y="2952332"/>
          <a:ext cx="1368097" cy="472253"/>
        </a:xfrm>
        <a:prstGeom prst="ellipse">
          <a:avLst/>
        </a:prstGeom>
        <a:ln/>
      </dgm:spPr>
      <dgm:t>
        <a:bodyPr/>
        <a:lstStyle/>
        <a:p>
          <a:r>
            <a:rPr lang="fr-FR" sz="800" dirty="0" smtClean="0">
              <a:solidFill>
                <a:sysClr val="windowText" lastClr="000000"/>
              </a:solidFill>
              <a:latin typeface="Calibri"/>
              <a:ea typeface="+mn-ea"/>
              <a:cs typeface="+mn-cs"/>
            </a:rPr>
            <a:t>Résoudre</a:t>
          </a:r>
        </a:p>
      </dgm:t>
    </dgm:pt>
    <dgm:pt modelId="{5B9EB4C0-1E68-48AE-AF26-3DE02EFE5D06}" type="parTrans" cxnId="{28593B54-6CAA-46DD-A60F-B65FBE49C607}">
      <dgm:prSet custT="1">
        <dgm:style>
          <a:lnRef idx="1">
            <a:schemeClr val="accent2"/>
          </a:lnRef>
          <a:fillRef idx="2">
            <a:schemeClr val="accent2"/>
          </a:fillRef>
          <a:effectRef idx="1">
            <a:schemeClr val="accent2"/>
          </a:effectRef>
          <a:fontRef idx="minor">
            <a:schemeClr val="dk1"/>
          </a:fontRef>
        </dgm:style>
      </dgm:prSet>
      <dgm:spPr>
        <a:xfrm rot="9997946">
          <a:off x="2492309" y="2713066"/>
          <a:ext cx="369814" cy="516836"/>
        </a:xfrm>
        <a:prstGeom prst="rightArrow">
          <a:avLst>
            <a:gd name="adj1" fmla="val 60000"/>
            <a:gd name="adj2" fmla="val 50000"/>
          </a:avLst>
        </a:prstGeom>
        <a:ln/>
      </dgm:spPr>
      <dgm:t>
        <a:bodyPr/>
        <a:lstStyle/>
        <a:p>
          <a:endParaRPr lang="fr-FR" sz="800">
            <a:solidFill>
              <a:sysClr val="windowText" lastClr="000000"/>
            </a:solidFill>
            <a:latin typeface="Calibri"/>
            <a:ea typeface="+mn-ea"/>
            <a:cs typeface="+mn-cs"/>
          </a:endParaRPr>
        </a:p>
      </dgm:t>
    </dgm:pt>
    <dgm:pt modelId="{E35DC3D1-23F4-46B8-A668-702D0A5F3BA7}" type="sibTrans" cxnId="{28593B54-6CAA-46DD-A60F-B65FBE49C607}">
      <dgm:prSet/>
      <dgm:spPr/>
      <dgm:t>
        <a:bodyPr/>
        <a:lstStyle/>
        <a:p>
          <a:endParaRPr lang="fr-FR" sz="800"/>
        </a:p>
      </dgm:t>
    </dgm:pt>
    <dgm:pt modelId="{27F82ACC-B48B-4BAF-B8F5-E19DE7EFBFE6}" type="pres">
      <dgm:prSet presAssocID="{EAC09F0B-262C-4FC1-B4B2-6CE1041716FF}" presName="Name0" presStyleCnt="0">
        <dgm:presLayoutVars>
          <dgm:chMax val="1"/>
          <dgm:dir/>
          <dgm:animLvl val="ctr"/>
          <dgm:resizeHandles val="exact"/>
        </dgm:presLayoutVars>
      </dgm:prSet>
      <dgm:spPr/>
      <dgm:t>
        <a:bodyPr/>
        <a:lstStyle/>
        <a:p>
          <a:endParaRPr lang="fr-FR"/>
        </a:p>
      </dgm:t>
    </dgm:pt>
    <dgm:pt modelId="{DF09870F-F5ED-4920-B7E1-9F0D91D7F1CD}" type="pres">
      <dgm:prSet presAssocID="{CC7A09D6-CF51-4503-A499-AEF2F86A612F}" presName="centerShape" presStyleLbl="node0" presStyleIdx="0" presStyleCnt="1" custScaleY="46828"/>
      <dgm:spPr/>
      <dgm:t>
        <a:bodyPr/>
        <a:lstStyle/>
        <a:p>
          <a:endParaRPr lang="fr-FR"/>
        </a:p>
      </dgm:t>
    </dgm:pt>
    <dgm:pt modelId="{A2FC416A-EBC7-46CE-8A00-5E59C50D8257}" type="pres">
      <dgm:prSet presAssocID="{5E9DFCFE-8035-47FF-8737-041E4392E51E}" presName="parTrans" presStyleLbl="sibTrans2D1" presStyleIdx="0" presStyleCnt="7"/>
      <dgm:spPr/>
      <dgm:t>
        <a:bodyPr/>
        <a:lstStyle/>
        <a:p>
          <a:endParaRPr lang="fr-FR"/>
        </a:p>
      </dgm:t>
    </dgm:pt>
    <dgm:pt modelId="{C36A42E1-BA91-4E47-B26A-022A82C87076}" type="pres">
      <dgm:prSet presAssocID="{5E9DFCFE-8035-47FF-8737-041E4392E51E}" presName="connectorText" presStyleLbl="sibTrans2D1" presStyleIdx="0" presStyleCnt="7"/>
      <dgm:spPr/>
      <dgm:t>
        <a:bodyPr/>
        <a:lstStyle/>
        <a:p>
          <a:endParaRPr lang="fr-FR"/>
        </a:p>
      </dgm:t>
    </dgm:pt>
    <dgm:pt modelId="{15FE29C2-5BA5-4DFC-BAC0-77F2915FA520}" type="pres">
      <dgm:prSet presAssocID="{D15BCD82-54F2-4B53-AD5B-FCD43A008746}" presName="node" presStyleLbl="node1" presStyleIdx="0" presStyleCnt="7" custScaleY="37304" custRadScaleRad="75157" custRadScaleInc="3491">
        <dgm:presLayoutVars>
          <dgm:bulletEnabled val="1"/>
        </dgm:presLayoutVars>
      </dgm:prSet>
      <dgm:spPr/>
      <dgm:t>
        <a:bodyPr/>
        <a:lstStyle/>
        <a:p>
          <a:endParaRPr lang="fr-FR"/>
        </a:p>
      </dgm:t>
    </dgm:pt>
    <dgm:pt modelId="{B1A927CB-9F4B-4F29-AD07-9974F3A6F2F9}" type="pres">
      <dgm:prSet presAssocID="{FC2CD8C7-22DE-4FD8-BE5C-B5EFF3818DD1}" presName="parTrans" presStyleLbl="sibTrans2D1" presStyleIdx="1" presStyleCnt="7"/>
      <dgm:spPr/>
      <dgm:t>
        <a:bodyPr/>
        <a:lstStyle/>
        <a:p>
          <a:endParaRPr lang="fr-FR"/>
        </a:p>
      </dgm:t>
    </dgm:pt>
    <dgm:pt modelId="{327B7C4E-C444-4ED2-92AB-EFA2130B78B5}" type="pres">
      <dgm:prSet presAssocID="{FC2CD8C7-22DE-4FD8-BE5C-B5EFF3818DD1}" presName="connectorText" presStyleLbl="sibTrans2D1" presStyleIdx="1" presStyleCnt="7"/>
      <dgm:spPr/>
      <dgm:t>
        <a:bodyPr/>
        <a:lstStyle/>
        <a:p>
          <a:endParaRPr lang="fr-FR"/>
        </a:p>
      </dgm:t>
    </dgm:pt>
    <dgm:pt modelId="{7FD38485-6BD0-444D-A652-5E06AE00A9E5}" type="pres">
      <dgm:prSet presAssocID="{7D5AD727-B52D-4C15-8F81-ECF40C366E06}" presName="node" presStyleLbl="node1" presStyleIdx="1" presStyleCnt="7" custScaleY="45131" custRadScaleRad="101072" custRadScaleInc="39850">
        <dgm:presLayoutVars>
          <dgm:bulletEnabled val="1"/>
        </dgm:presLayoutVars>
      </dgm:prSet>
      <dgm:spPr/>
      <dgm:t>
        <a:bodyPr/>
        <a:lstStyle/>
        <a:p>
          <a:endParaRPr lang="fr-FR"/>
        </a:p>
      </dgm:t>
    </dgm:pt>
    <dgm:pt modelId="{56098039-CBAF-478E-849E-420E970445A4}" type="pres">
      <dgm:prSet presAssocID="{7B81B71B-46D0-4A6D-830C-D40787DA03E8}" presName="parTrans" presStyleLbl="sibTrans2D1" presStyleIdx="2" presStyleCnt="7"/>
      <dgm:spPr/>
      <dgm:t>
        <a:bodyPr/>
        <a:lstStyle/>
        <a:p>
          <a:endParaRPr lang="fr-FR"/>
        </a:p>
      </dgm:t>
    </dgm:pt>
    <dgm:pt modelId="{01C07FA7-6127-46B1-A25D-7D27D71C42AE}" type="pres">
      <dgm:prSet presAssocID="{7B81B71B-46D0-4A6D-830C-D40787DA03E8}" presName="connectorText" presStyleLbl="sibTrans2D1" presStyleIdx="2" presStyleCnt="7"/>
      <dgm:spPr/>
      <dgm:t>
        <a:bodyPr/>
        <a:lstStyle/>
        <a:p>
          <a:endParaRPr lang="fr-FR"/>
        </a:p>
      </dgm:t>
    </dgm:pt>
    <dgm:pt modelId="{FAA93E91-15D2-48FB-9F1C-1C1D6FCB396A}" type="pres">
      <dgm:prSet presAssocID="{CCC2B308-0DFF-4091-B48B-803AE41778E3}" presName="node" presStyleLbl="node1" presStyleIdx="2" presStyleCnt="7" custScaleY="46086">
        <dgm:presLayoutVars>
          <dgm:bulletEnabled val="1"/>
        </dgm:presLayoutVars>
      </dgm:prSet>
      <dgm:spPr/>
      <dgm:t>
        <a:bodyPr/>
        <a:lstStyle/>
        <a:p>
          <a:endParaRPr lang="fr-FR"/>
        </a:p>
      </dgm:t>
    </dgm:pt>
    <dgm:pt modelId="{1DFFE085-0465-4C9C-91D0-B8BC9794280B}" type="pres">
      <dgm:prSet presAssocID="{DB17F1C1-8100-4A84-9268-85BC9401DCC5}" presName="parTrans" presStyleLbl="sibTrans2D1" presStyleIdx="3" presStyleCnt="7"/>
      <dgm:spPr/>
      <dgm:t>
        <a:bodyPr/>
        <a:lstStyle/>
        <a:p>
          <a:endParaRPr lang="fr-FR"/>
        </a:p>
      </dgm:t>
    </dgm:pt>
    <dgm:pt modelId="{80B1C042-E483-4375-8C28-86D3502EDF84}" type="pres">
      <dgm:prSet presAssocID="{DB17F1C1-8100-4A84-9268-85BC9401DCC5}" presName="connectorText" presStyleLbl="sibTrans2D1" presStyleIdx="3" presStyleCnt="7"/>
      <dgm:spPr/>
      <dgm:t>
        <a:bodyPr/>
        <a:lstStyle/>
        <a:p>
          <a:endParaRPr lang="fr-FR"/>
        </a:p>
      </dgm:t>
    </dgm:pt>
    <dgm:pt modelId="{57029F2B-C901-4E73-B66B-D494F113F112}" type="pres">
      <dgm:prSet presAssocID="{FB167E6D-95F4-486A-9684-49CF8F1EDC35}" presName="node" presStyleLbl="node1" presStyleIdx="3" presStyleCnt="7" custScaleY="38921" custRadScaleRad="87823" custRadScaleInc="-47085">
        <dgm:presLayoutVars>
          <dgm:bulletEnabled val="1"/>
        </dgm:presLayoutVars>
      </dgm:prSet>
      <dgm:spPr/>
      <dgm:t>
        <a:bodyPr/>
        <a:lstStyle/>
        <a:p>
          <a:endParaRPr lang="fr-FR"/>
        </a:p>
      </dgm:t>
    </dgm:pt>
    <dgm:pt modelId="{DB595E4D-B805-4A4A-88B2-DF5095B26C26}" type="pres">
      <dgm:prSet presAssocID="{3EB26ABE-F2BD-4028-99EC-F1E8582BA826}" presName="parTrans" presStyleLbl="sibTrans2D1" presStyleIdx="4" presStyleCnt="7"/>
      <dgm:spPr/>
      <dgm:t>
        <a:bodyPr/>
        <a:lstStyle/>
        <a:p>
          <a:endParaRPr lang="fr-FR"/>
        </a:p>
      </dgm:t>
    </dgm:pt>
    <dgm:pt modelId="{63F394C0-7139-45BF-B22D-425E9C732477}" type="pres">
      <dgm:prSet presAssocID="{3EB26ABE-F2BD-4028-99EC-F1E8582BA826}" presName="connectorText" presStyleLbl="sibTrans2D1" presStyleIdx="4" presStyleCnt="7"/>
      <dgm:spPr/>
      <dgm:t>
        <a:bodyPr/>
        <a:lstStyle/>
        <a:p>
          <a:endParaRPr lang="fr-FR"/>
        </a:p>
      </dgm:t>
    </dgm:pt>
    <dgm:pt modelId="{CDF56BA1-CC1C-4AF6-9FD5-5ECAD45B1E19}" type="pres">
      <dgm:prSet presAssocID="{AF54BFE1-C9F7-4646-9391-D6163A259868}" presName="node" presStyleLbl="node1" presStyleIdx="4" presStyleCnt="7" custScaleY="38921" custRadScaleRad="82406" custRadScaleInc="27026">
        <dgm:presLayoutVars>
          <dgm:bulletEnabled val="1"/>
        </dgm:presLayoutVars>
      </dgm:prSet>
      <dgm:spPr/>
      <dgm:t>
        <a:bodyPr/>
        <a:lstStyle/>
        <a:p>
          <a:endParaRPr lang="fr-FR"/>
        </a:p>
      </dgm:t>
    </dgm:pt>
    <dgm:pt modelId="{92EA049D-F3DB-461A-959D-8698A61CDADA}" type="pres">
      <dgm:prSet presAssocID="{5B9EB4C0-1E68-48AE-AF26-3DE02EFE5D06}" presName="parTrans" presStyleLbl="sibTrans2D1" presStyleIdx="5" presStyleCnt="7"/>
      <dgm:spPr/>
      <dgm:t>
        <a:bodyPr/>
        <a:lstStyle/>
        <a:p>
          <a:endParaRPr lang="fr-FR"/>
        </a:p>
      </dgm:t>
    </dgm:pt>
    <dgm:pt modelId="{88188D4A-CCE1-4990-A9B4-FA0168379059}" type="pres">
      <dgm:prSet presAssocID="{5B9EB4C0-1E68-48AE-AF26-3DE02EFE5D06}" presName="connectorText" presStyleLbl="sibTrans2D1" presStyleIdx="5" presStyleCnt="7"/>
      <dgm:spPr/>
      <dgm:t>
        <a:bodyPr/>
        <a:lstStyle/>
        <a:p>
          <a:endParaRPr lang="fr-FR"/>
        </a:p>
      </dgm:t>
    </dgm:pt>
    <dgm:pt modelId="{49BFCD7E-D52E-418B-850F-E0FEDBDC3C1A}" type="pres">
      <dgm:prSet presAssocID="{62C52E52-C1AD-47B5-9DB2-222920B632D5}" presName="node" presStyleLbl="node1" presStyleIdx="5" presStyleCnt="7" custScaleY="34519" custRadScaleRad="96248" custRadScaleInc="-1985">
        <dgm:presLayoutVars>
          <dgm:bulletEnabled val="1"/>
        </dgm:presLayoutVars>
      </dgm:prSet>
      <dgm:spPr/>
      <dgm:t>
        <a:bodyPr/>
        <a:lstStyle/>
        <a:p>
          <a:endParaRPr lang="fr-FR"/>
        </a:p>
      </dgm:t>
    </dgm:pt>
    <dgm:pt modelId="{D73A92E1-6647-4ED8-BAB6-78EC34CB8AD1}" type="pres">
      <dgm:prSet presAssocID="{51BD329E-6830-43BB-B09C-E770653834F2}" presName="parTrans" presStyleLbl="sibTrans2D1" presStyleIdx="6" presStyleCnt="7"/>
      <dgm:spPr/>
      <dgm:t>
        <a:bodyPr/>
        <a:lstStyle/>
        <a:p>
          <a:endParaRPr lang="fr-FR"/>
        </a:p>
      </dgm:t>
    </dgm:pt>
    <dgm:pt modelId="{644D3658-E40F-435C-8159-E49BEEDB7CAC}" type="pres">
      <dgm:prSet presAssocID="{51BD329E-6830-43BB-B09C-E770653834F2}" presName="connectorText" presStyleLbl="sibTrans2D1" presStyleIdx="6" presStyleCnt="7"/>
      <dgm:spPr/>
      <dgm:t>
        <a:bodyPr/>
        <a:lstStyle/>
        <a:p>
          <a:endParaRPr lang="fr-FR"/>
        </a:p>
      </dgm:t>
    </dgm:pt>
    <dgm:pt modelId="{0898BD1C-0D41-48F1-BA11-A3086BB4EAB8}" type="pres">
      <dgm:prSet presAssocID="{429AED82-4220-4FA6-BFD1-9BFC6D52522A}" presName="node" presStyleLbl="node1" presStyleIdx="6" presStyleCnt="7" custScaleY="44898" custRadScaleRad="95987" custRadScaleInc="-33229">
        <dgm:presLayoutVars>
          <dgm:bulletEnabled val="1"/>
        </dgm:presLayoutVars>
      </dgm:prSet>
      <dgm:spPr/>
      <dgm:t>
        <a:bodyPr/>
        <a:lstStyle/>
        <a:p>
          <a:endParaRPr lang="fr-FR"/>
        </a:p>
      </dgm:t>
    </dgm:pt>
  </dgm:ptLst>
  <dgm:cxnLst>
    <dgm:cxn modelId="{198E6182-0C42-49D1-A186-791534C3B7AD}" type="presOf" srcId="{FC2CD8C7-22DE-4FD8-BE5C-B5EFF3818DD1}" destId="{327B7C4E-C444-4ED2-92AB-EFA2130B78B5}" srcOrd="1" destOrd="0" presId="urn:microsoft.com/office/officeart/2005/8/layout/radial5"/>
    <dgm:cxn modelId="{34B2919B-CE63-4FBB-864A-C2833B820880}" type="presOf" srcId="{CC7A09D6-CF51-4503-A499-AEF2F86A612F}" destId="{DF09870F-F5ED-4920-B7E1-9F0D91D7F1CD}" srcOrd="0" destOrd="0" presId="urn:microsoft.com/office/officeart/2005/8/layout/radial5"/>
    <dgm:cxn modelId="{9D8DDBE2-8665-4258-8162-D618F5FCBCC2}" type="presOf" srcId="{EAC09F0B-262C-4FC1-B4B2-6CE1041716FF}" destId="{27F82ACC-B48B-4BAF-B8F5-E19DE7EFBFE6}" srcOrd="0" destOrd="0" presId="urn:microsoft.com/office/officeart/2005/8/layout/radial5"/>
    <dgm:cxn modelId="{B6A2CFE0-34F8-49DB-8441-B2C0B5ACD0EC}" type="presOf" srcId="{51BD329E-6830-43BB-B09C-E770653834F2}" destId="{D73A92E1-6647-4ED8-BAB6-78EC34CB8AD1}" srcOrd="0" destOrd="0" presId="urn:microsoft.com/office/officeart/2005/8/layout/radial5"/>
    <dgm:cxn modelId="{D16FC446-5175-4861-A315-9D5A57865589}" type="presOf" srcId="{D15BCD82-54F2-4B53-AD5B-FCD43A008746}" destId="{15FE29C2-5BA5-4DFC-BAC0-77F2915FA520}" srcOrd="0" destOrd="0" presId="urn:microsoft.com/office/officeart/2005/8/layout/radial5"/>
    <dgm:cxn modelId="{CC854F08-0038-423B-B0E0-970F29816A27}" type="presOf" srcId="{5B9EB4C0-1E68-48AE-AF26-3DE02EFE5D06}" destId="{88188D4A-CCE1-4990-A9B4-FA0168379059}" srcOrd="1" destOrd="0" presId="urn:microsoft.com/office/officeart/2005/8/layout/radial5"/>
    <dgm:cxn modelId="{1814A7BE-2B6D-4D03-AD32-9F7436F3ED3E}" type="presOf" srcId="{3EB26ABE-F2BD-4028-99EC-F1E8582BA826}" destId="{DB595E4D-B805-4A4A-88B2-DF5095B26C26}" srcOrd="0" destOrd="0" presId="urn:microsoft.com/office/officeart/2005/8/layout/radial5"/>
    <dgm:cxn modelId="{3A32EA92-1264-477D-98FE-190BEDF76914}" type="presOf" srcId="{DB17F1C1-8100-4A84-9268-85BC9401DCC5}" destId="{1DFFE085-0465-4C9C-91D0-B8BC9794280B}" srcOrd="0" destOrd="0" presId="urn:microsoft.com/office/officeart/2005/8/layout/radial5"/>
    <dgm:cxn modelId="{DCB5C7AD-9B6E-4C3D-AB81-44363A1E2350}" type="presOf" srcId="{5E9DFCFE-8035-47FF-8737-041E4392E51E}" destId="{A2FC416A-EBC7-46CE-8A00-5E59C50D8257}" srcOrd="0" destOrd="0" presId="urn:microsoft.com/office/officeart/2005/8/layout/radial5"/>
    <dgm:cxn modelId="{28593B54-6CAA-46DD-A60F-B65FBE49C607}" srcId="{CC7A09D6-CF51-4503-A499-AEF2F86A612F}" destId="{62C52E52-C1AD-47B5-9DB2-222920B632D5}" srcOrd="5" destOrd="0" parTransId="{5B9EB4C0-1E68-48AE-AF26-3DE02EFE5D06}" sibTransId="{E35DC3D1-23F4-46B8-A668-702D0A5F3BA7}"/>
    <dgm:cxn modelId="{E66B3D02-D523-4D38-8FB9-08215F8ED1B2}" type="presOf" srcId="{5E9DFCFE-8035-47FF-8737-041E4392E51E}" destId="{C36A42E1-BA91-4E47-B26A-022A82C87076}" srcOrd="1" destOrd="0" presId="urn:microsoft.com/office/officeart/2005/8/layout/radial5"/>
    <dgm:cxn modelId="{CA17E2B8-B90F-46C5-92B9-868F5C1ECE25}" type="presOf" srcId="{FB167E6D-95F4-486A-9684-49CF8F1EDC35}" destId="{57029F2B-C901-4E73-B66B-D494F113F112}" srcOrd="0" destOrd="0" presId="urn:microsoft.com/office/officeart/2005/8/layout/radial5"/>
    <dgm:cxn modelId="{5B87F3EA-BA18-408A-A751-8FE46734F57A}" type="presOf" srcId="{CCC2B308-0DFF-4091-B48B-803AE41778E3}" destId="{FAA93E91-15D2-48FB-9F1C-1C1D6FCB396A}" srcOrd="0" destOrd="0" presId="urn:microsoft.com/office/officeart/2005/8/layout/radial5"/>
    <dgm:cxn modelId="{176934CA-C786-4D2B-AD89-0377A88FFA8D}" type="presOf" srcId="{DB17F1C1-8100-4A84-9268-85BC9401DCC5}" destId="{80B1C042-E483-4375-8C28-86D3502EDF84}" srcOrd="1" destOrd="0" presId="urn:microsoft.com/office/officeart/2005/8/layout/radial5"/>
    <dgm:cxn modelId="{69DBF3AA-50E3-4C2F-93BC-81D38815D9F2}" srcId="{CC7A09D6-CF51-4503-A499-AEF2F86A612F}" destId="{D15BCD82-54F2-4B53-AD5B-FCD43A008746}" srcOrd="0" destOrd="0" parTransId="{5E9DFCFE-8035-47FF-8737-041E4392E51E}" sibTransId="{D82A9993-BEF0-4F2B-A0FE-323133071D30}"/>
    <dgm:cxn modelId="{54292C2D-480A-470D-97D0-4111410C2DC5}" type="presOf" srcId="{3EB26ABE-F2BD-4028-99EC-F1E8582BA826}" destId="{63F394C0-7139-45BF-B22D-425E9C732477}" srcOrd="1" destOrd="0" presId="urn:microsoft.com/office/officeart/2005/8/layout/radial5"/>
    <dgm:cxn modelId="{1A08DAD9-6B25-421D-B495-04859B52649E}" type="presOf" srcId="{7B81B71B-46D0-4A6D-830C-D40787DA03E8}" destId="{01C07FA7-6127-46B1-A25D-7D27D71C42AE}" srcOrd="1" destOrd="0" presId="urn:microsoft.com/office/officeart/2005/8/layout/radial5"/>
    <dgm:cxn modelId="{F89A42BD-F045-4215-8A57-388602CC6D0E}" type="presOf" srcId="{5B9EB4C0-1E68-48AE-AF26-3DE02EFE5D06}" destId="{92EA049D-F3DB-461A-959D-8698A61CDADA}" srcOrd="0" destOrd="0" presId="urn:microsoft.com/office/officeart/2005/8/layout/radial5"/>
    <dgm:cxn modelId="{5EB60F9B-430A-4250-8A8E-CC3E4C6F8DAF}" type="presOf" srcId="{FC2CD8C7-22DE-4FD8-BE5C-B5EFF3818DD1}" destId="{B1A927CB-9F4B-4F29-AD07-9974F3A6F2F9}" srcOrd="0" destOrd="0" presId="urn:microsoft.com/office/officeart/2005/8/layout/radial5"/>
    <dgm:cxn modelId="{CDFB3573-4B81-49BD-859E-E47431F3E0AC}" type="presOf" srcId="{62C52E52-C1AD-47B5-9DB2-222920B632D5}" destId="{49BFCD7E-D52E-418B-850F-E0FEDBDC3C1A}" srcOrd="0" destOrd="0" presId="urn:microsoft.com/office/officeart/2005/8/layout/radial5"/>
    <dgm:cxn modelId="{F461F090-F5F6-4BDA-A241-75A117C7E854}" type="presOf" srcId="{429AED82-4220-4FA6-BFD1-9BFC6D52522A}" destId="{0898BD1C-0D41-48F1-BA11-A3086BB4EAB8}" srcOrd="0" destOrd="0" presId="urn:microsoft.com/office/officeart/2005/8/layout/radial5"/>
    <dgm:cxn modelId="{321CFA61-37FA-497E-93A9-AC6AC7441BB5}" type="presOf" srcId="{7D5AD727-B52D-4C15-8F81-ECF40C366E06}" destId="{7FD38485-6BD0-444D-A652-5E06AE00A9E5}" srcOrd="0" destOrd="0" presId="urn:microsoft.com/office/officeart/2005/8/layout/radial5"/>
    <dgm:cxn modelId="{738194C6-EC65-440B-ACBA-EA2A0BF276CE}" srcId="{CC7A09D6-CF51-4503-A499-AEF2F86A612F}" destId="{AF54BFE1-C9F7-4646-9391-D6163A259868}" srcOrd="4" destOrd="0" parTransId="{3EB26ABE-F2BD-4028-99EC-F1E8582BA826}" sibTransId="{7568927D-FC3D-42AA-B1C2-779A2F90BA1A}"/>
    <dgm:cxn modelId="{A2BEC598-FE8B-4C64-832D-EFF2E6F316C2}" srcId="{CC7A09D6-CF51-4503-A499-AEF2F86A612F}" destId="{429AED82-4220-4FA6-BFD1-9BFC6D52522A}" srcOrd="6" destOrd="0" parTransId="{51BD329E-6830-43BB-B09C-E770653834F2}" sibTransId="{3D00A040-3661-4F05-9AED-3F7171D38CC8}"/>
    <dgm:cxn modelId="{C790FBE2-9566-4A73-92A8-A90A69707CF1}" type="presOf" srcId="{51BD329E-6830-43BB-B09C-E770653834F2}" destId="{644D3658-E40F-435C-8159-E49BEEDB7CAC}" srcOrd="1" destOrd="0" presId="urn:microsoft.com/office/officeart/2005/8/layout/radial5"/>
    <dgm:cxn modelId="{9B22C6CD-3D1B-4DDE-AE75-083131893F2D}" srcId="{EAC09F0B-262C-4FC1-B4B2-6CE1041716FF}" destId="{CC7A09D6-CF51-4503-A499-AEF2F86A612F}" srcOrd="0" destOrd="0" parTransId="{6C9F694C-4D87-42C9-A17F-036DA80877D9}" sibTransId="{E04762FD-5F95-45CE-AE4B-76F0F4EDD05D}"/>
    <dgm:cxn modelId="{ED65F33D-D160-40F6-89F9-CF2D393E6DFD}" type="presOf" srcId="{AF54BFE1-C9F7-4646-9391-D6163A259868}" destId="{CDF56BA1-CC1C-4AF6-9FD5-5ECAD45B1E19}" srcOrd="0" destOrd="0" presId="urn:microsoft.com/office/officeart/2005/8/layout/radial5"/>
    <dgm:cxn modelId="{1F6E322F-7A32-46B3-8384-36E159BC6A7B}" srcId="{CC7A09D6-CF51-4503-A499-AEF2F86A612F}" destId="{7D5AD727-B52D-4C15-8F81-ECF40C366E06}" srcOrd="1" destOrd="0" parTransId="{FC2CD8C7-22DE-4FD8-BE5C-B5EFF3818DD1}" sibTransId="{92842FD9-58C7-469D-B912-ED30619B3461}"/>
    <dgm:cxn modelId="{EDE851F5-EECF-41D5-A859-0BED15D98140}" srcId="{CC7A09D6-CF51-4503-A499-AEF2F86A612F}" destId="{FB167E6D-95F4-486A-9684-49CF8F1EDC35}" srcOrd="3" destOrd="0" parTransId="{DB17F1C1-8100-4A84-9268-85BC9401DCC5}" sibTransId="{CF9EB4C0-46C5-472F-847A-42C49CDB749A}"/>
    <dgm:cxn modelId="{D8FA6842-34A7-474E-AC2D-3FC6D532C5FD}" type="presOf" srcId="{7B81B71B-46D0-4A6D-830C-D40787DA03E8}" destId="{56098039-CBAF-478E-849E-420E970445A4}" srcOrd="0" destOrd="0" presId="urn:microsoft.com/office/officeart/2005/8/layout/radial5"/>
    <dgm:cxn modelId="{E293F5C5-9FA2-4796-846E-318452D9245E}" srcId="{CC7A09D6-CF51-4503-A499-AEF2F86A612F}" destId="{CCC2B308-0DFF-4091-B48B-803AE41778E3}" srcOrd="2" destOrd="0" parTransId="{7B81B71B-46D0-4A6D-830C-D40787DA03E8}" sibTransId="{86F0E311-87DC-4734-807F-C04DD816D27D}"/>
    <dgm:cxn modelId="{639EECE9-B746-4D43-9796-370306595A7E}" type="presParOf" srcId="{27F82ACC-B48B-4BAF-B8F5-E19DE7EFBFE6}" destId="{DF09870F-F5ED-4920-B7E1-9F0D91D7F1CD}" srcOrd="0" destOrd="0" presId="urn:microsoft.com/office/officeart/2005/8/layout/radial5"/>
    <dgm:cxn modelId="{AB00AB43-96A7-416F-A417-6594D766F5CD}" type="presParOf" srcId="{27F82ACC-B48B-4BAF-B8F5-E19DE7EFBFE6}" destId="{A2FC416A-EBC7-46CE-8A00-5E59C50D8257}" srcOrd="1" destOrd="0" presId="urn:microsoft.com/office/officeart/2005/8/layout/radial5"/>
    <dgm:cxn modelId="{D7624438-2A9A-401F-ACA3-606C31372CB1}" type="presParOf" srcId="{A2FC416A-EBC7-46CE-8A00-5E59C50D8257}" destId="{C36A42E1-BA91-4E47-B26A-022A82C87076}" srcOrd="0" destOrd="0" presId="urn:microsoft.com/office/officeart/2005/8/layout/radial5"/>
    <dgm:cxn modelId="{38B0280D-B575-40F5-918D-4C622D20B769}" type="presParOf" srcId="{27F82ACC-B48B-4BAF-B8F5-E19DE7EFBFE6}" destId="{15FE29C2-5BA5-4DFC-BAC0-77F2915FA520}" srcOrd="2" destOrd="0" presId="urn:microsoft.com/office/officeart/2005/8/layout/radial5"/>
    <dgm:cxn modelId="{DEC57CCA-C265-416E-BCCA-73D33B5C0EB6}" type="presParOf" srcId="{27F82ACC-B48B-4BAF-B8F5-E19DE7EFBFE6}" destId="{B1A927CB-9F4B-4F29-AD07-9974F3A6F2F9}" srcOrd="3" destOrd="0" presId="urn:microsoft.com/office/officeart/2005/8/layout/radial5"/>
    <dgm:cxn modelId="{974F5953-2F9F-4C8D-BA41-483A4813AFE4}" type="presParOf" srcId="{B1A927CB-9F4B-4F29-AD07-9974F3A6F2F9}" destId="{327B7C4E-C444-4ED2-92AB-EFA2130B78B5}" srcOrd="0" destOrd="0" presId="urn:microsoft.com/office/officeart/2005/8/layout/radial5"/>
    <dgm:cxn modelId="{3F39F37A-5D4A-4067-8B24-39EC1FFDC0AE}" type="presParOf" srcId="{27F82ACC-B48B-4BAF-B8F5-E19DE7EFBFE6}" destId="{7FD38485-6BD0-444D-A652-5E06AE00A9E5}" srcOrd="4" destOrd="0" presId="urn:microsoft.com/office/officeart/2005/8/layout/radial5"/>
    <dgm:cxn modelId="{B27B0D7F-14CE-4E3E-88F6-3EC7B56D611C}" type="presParOf" srcId="{27F82ACC-B48B-4BAF-B8F5-E19DE7EFBFE6}" destId="{56098039-CBAF-478E-849E-420E970445A4}" srcOrd="5" destOrd="0" presId="urn:microsoft.com/office/officeart/2005/8/layout/radial5"/>
    <dgm:cxn modelId="{7098956B-5990-42FB-8AA9-29CEB3163D22}" type="presParOf" srcId="{56098039-CBAF-478E-849E-420E970445A4}" destId="{01C07FA7-6127-46B1-A25D-7D27D71C42AE}" srcOrd="0" destOrd="0" presId="urn:microsoft.com/office/officeart/2005/8/layout/radial5"/>
    <dgm:cxn modelId="{CC7F5897-F6D9-4F8A-8C57-6D0CC3DC7525}" type="presParOf" srcId="{27F82ACC-B48B-4BAF-B8F5-E19DE7EFBFE6}" destId="{FAA93E91-15D2-48FB-9F1C-1C1D6FCB396A}" srcOrd="6" destOrd="0" presId="urn:microsoft.com/office/officeart/2005/8/layout/radial5"/>
    <dgm:cxn modelId="{B1138556-6D07-4690-8303-A0E18B7E3C82}" type="presParOf" srcId="{27F82ACC-B48B-4BAF-B8F5-E19DE7EFBFE6}" destId="{1DFFE085-0465-4C9C-91D0-B8BC9794280B}" srcOrd="7" destOrd="0" presId="urn:microsoft.com/office/officeart/2005/8/layout/radial5"/>
    <dgm:cxn modelId="{2176947E-21EE-4818-829E-F2B39E0D0AC4}" type="presParOf" srcId="{1DFFE085-0465-4C9C-91D0-B8BC9794280B}" destId="{80B1C042-E483-4375-8C28-86D3502EDF84}" srcOrd="0" destOrd="0" presId="urn:microsoft.com/office/officeart/2005/8/layout/radial5"/>
    <dgm:cxn modelId="{E9A0DB2B-A7C9-4AC5-A47D-918F7DA82A73}" type="presParOf" srcId="{27F82ACC-B48B-4BAF-B8F5-E19DE7EFBFE6}" destId="{57029F2B-C901-4E73-B66B-D494F113F112}" srcOrd="8" destOrd="0" presId="urn:microsoft.com/office/officeart/2005/8/layout/radial5"/>
    <dgm:cxn modelId="{DA54EDF9-98F2-49F2-B697-4F1C4DC284AC}" type="presParOf" srcId="{27F82ACC-B48B-4BAF-B8F5-E19DE7EFBFE6}" destId="{DB595E4D-B805-4A4A-88B2-DF5095B26C26}" srcOrd="9" destOrd="0" presId="urn:microsoft.com/office/officeart/2005/8/layout/radial5"/>
    <dgm:cxn modelId="{A05691B0-DCC1-4576-ADF6-B6BBBBC3CDAF}" type="presParOf" srcId="{DB595E4D-B805-4A4A-88B2-DF5095B26C26}" destId="{63F394C0-7139-45BF-B22D-425E9C732477}" srcOrd="0" destOrd="0" presId="urn:microsoft.com/office/officeart/2005/8/layout/radial5"/>
    <dgm:cxn modelId="{D8867578-2F90-4801-A97B-D6ED6C449716}" type="presParOf" srcId="{27F82ACC-B48B-4BAF-B8F5-E19DE7EFBFE6}" destId="{CDF56BA1-CC1C-4AF6-9FD5-5ECAD45B1E19}" srcOrd="10" destOrd="0" presId="urn:microsoft.com/office/officeart/2005/8/layout/radial5"/>
    <dgm:cxn modelId="{A287E65A-17F2-4EB9-A27F-E732C0D837FA}" type="presParOf" srcId="{27F82ACC-B48B-4BAF-B8F5-E19DE7EFBFE6}" destId="{92EA049D-F3DB-461A-959D-8698A61CDADA}" srcOrd="11" destOrd="0" presId="urn:microsoft.com/office/officeart/2005/8/layout/radial5"/>
    <dgm:cxn modelId="{CDDCA91C-8AF8-4A3C-85EA-64D9F83FEBA3}" type="presParOf" srcId="{92EA049D-F3DB-461A-959D-8698A61CDADA}" destId="{88188D4A-CCE1-4990-A9B4-FA0168379059}" srcOrd="0" destOrd="0" presId="urn:microsoft.com/office/officeart/2005/8/layout/radial5"/>
    <dgm:cxn modelId="{615E73C5-2826-473A-AC82-E6305DFA395D}" type="presParOf" srcId="{27F82ACC-B48B-4BAF-B8F5-E19DE7EFBFE6}" destId="{49BFCD7E-D52E-418B-850F-E0FEDBDC3C1A}" srcOrd="12" destOrd="0" presId="urn:microsoft.com/office/officeart/2005/8/layout/radial5"/>
    <dgm:cxn modelId="{9D54A68C-9EB6-400B-B190-106E67A87A21}" type="presParOf" srcId="{27F82ACC-B48B-4BAF-B8F5-E19DE7EFBFE6}" destId="{D73A92E1-6647-4ED8-BAB6-78EC34CB8AD1}" srcOrd="13" destOrd="0" presId="urn:microsoft.com/office/officeart/2005/8/layout/radial5"/>
    <dgm:cxn modelId="{01F47EFA-47E5-4A0B-B2DC-FC471DA25598}" type="presParOf" srcId="{D73A92E1-6647-4ED8-BAB6-78EC34CB8AD1}" destId="{644D3658-E40F-435C-8159-E49BEEDB7CAC}" srcOrd="0" destOrd="0" presId="urn:microsoft.com/office/officeart/2005/8/layout/radial5"/>
    <dgm:cxn modelId="{3FEFFCEB-4AD9-4C76-AC3A-8F202D272F56}" type="presParOf" srcId="{27F82ACC-B48B-4BAF-B8F5-E19DE7EFBFE6}" destId="{0898BD1C-0D41-48F1-BA11-A3086BB4EAB8}" srcOrd="14"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9870F-F5ED-4920-B7E1-9F0D91D7F1CD}">
      <dsp:nvSpPr>
        <dsp:cNvPr id="0" name=""/>
        <dsp:cNvSpPr/>
      </dsp:nvSpPr>
      <dsp:spPr>
        <a:xfrm>
          <a:off x="1977570" y="1694883"/>
          <a:ext cx="1082252" cy="506797"/>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Compétences</a:t>
          </a:r>
          <a:endParaRPr lang="fr-FR" sz="800" kern="1200" dirty="0">
            <a:solidFill>
              <a:sysClr val="windowText" lastClr="000000"/>
            </a:solidFill>
            <a:latin typeface="Calibri"/>
            <a:ea typeface="+mn-ea"/>
            <a:cs typeface="+mn-cs"/>
          </a:endParaRPr>
        </a:p>
      </dsp:txBody>
      <dsp:txXfrm>
        <a:off x="2136062" y="1769102"/>
        <a:ext cx="765268" cy="358359"/>
      </dsp:txXfrm>
    </dsp:sp>
    <dsp:sp modelId="{A2FC416A-EBC7-46CE-8A00-5E59C50D8257}">
      <dsp:nvSpPr>
        <dsp:cNvPr id="0" name=""/>
        <dsp:cNvSpPr/>
      </dsp:nvSpPr>
      <dsp:spPr>
        <a:xfrm rot="16253861">
          <a:off x="2351724" y="1188853"/>
          <a:ext cx="351978" cy="367965"/>
        </a:xfrm>
        <a:prstGeom prst="rightArrow">
          <a:avLst>
            <a:gd name="adj1" fmla="val 60000"/>
            <a:gd name="adj2" fmla="val 50000"/>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2403693" y="1315236"/>
        <a:ext cx="246385" cy="220779"/>
      </dsp:txXfrm>
    </dsp:sp>
    <dsp:sp modelId="{15FE29C2-5BA5-4DFC-BAC0-77F2915FA520}">
      <dsp:nvSpPr>
        <dsp:cNvPr id="0" name=""/>
        <dsp:cNvSpPr/>
      </dsp:nvSpPr>
      <dsp:spPr>
        <a:xfrm>
          <a:off x="2048904" y="667513"/>
          <a:ext cx="974027" cy="363351"/>
        </a:xfrm>
        <a:prstGeom prst="ellipse">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Concevoir</a:t>
          </a:r>
        </a:p>
      </dsp:txBody>
      <dsp:txXfrm>
        <a:off x="2191547" y="720725"/>
        <a:ext cx="688741" cy="256927"/>
      </dsp:txXfrm>
    </dsp:sp>
    <dsp:sp modelId="{B1A927CB-9F4B-4F29-AD07-9974F3A6F2F9}">
      <dsp:nvSpPr>
        <dsp:cNvPr id="0" name=""/>
        <dsp:cNvSpPr/>
      </dsp:nvSpPr>
      <dsp:spPr>
        <a:xfrm rot="19900543">
          <a:off x="2990172" y="1407351"/>
          <a:ext cx="381549"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2996780" y="1507132"/>
        <a:ext cx="271160" cy="220779"/>
      </dsp:txXfrm>
    </dsp:sp>
    <dsp:sp modelId="{7FD38485-6BD0-444D-A652-5E06AE00A9E5}">
      <dsp:nvSpPr>
        <dsp:cNvPr id="0" name=""/>
        <dsp:cNvSpPr/>
      </dsp:nvSpPr>
      <dsp:spPr>
        <a:xfrm>
          <a:off x="3332954" y="1027113"/>
          <a:ext cx="974027" cy="439588"/>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Réaliser</a:t>
          </a:r>
          <a:endParaRPr lang="fr-FR" sz="800" kern="1200" dirty="0">
            <a:solidFill>
              <a:sysClr val="windowText" lastClr="000000"/>
            </a:solidFill>
            <a:latin typeface="Calibri"/>
            <a:ea typeface="+mn-ea"/>
            <a:cs typeface="+mn-cs"/>
          </a:endParaRPr>
        </a:p>
      </dsp:txBody>
      <dsp:txXfrm>
        <a:off x="3475597" y="1091489"/>
        <a:ext cx="688741" cy="310836"/>
      </dsp:txXfrm>
    </dsp:sp>
    <dsp:sp modelId="{56098039-CBAF-478E-849E-420E970445A4}">
      <dsp:nvSpPr>
        <dsp:cNvPr id="0" name=""/>
        <dsp:cNvSpPr/>
      </dsp:nvSpPr>
      <dsp:spPr>
        <a:xfrm rot="771429">
          <a:off x="3112364" y="1931009"/>
          <a:ext cx="273477"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3113392" y="1995474"/>
        <a:ext cx="191434" cy="220779"/>
      </dsp:txXfrm>
    </dsp:sp>
    <dsp:sp modelId="{FAA93E91-15D2-48FB-9F1C-1C1D6FCB396A}">
      <dsp:nvSpPr>
        <dsp:cNvPr id="0" name=""/>
        <dsp:cNvSpPr/>
      </dsp:nvSpPr>
      <dsp:spPr>
        <a:xfrm>
          <a:off x="3457587" y="2049290"/>
          <a:ext cx="974027" cy="448890"/>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Expérimenter</a:t>
          </a:r>
          <a:endParaRPr lang="fr-FR" sz="800" kern="1200" dirty="0">
            <a:solidFill>
              <a:sysClr val="windowText" lastClr="000000"/>
            </a:solidFill>
            <a:latin typeface="Calibri"/>
            <a:ea typeface="+mn-ea"/>
            <a:cs typeface="+mn-cs"/>
          </a:endParaRPr>
        </a:p>
      </dsp:txBody>
      <dsp:txXfrm>
        <a:off x="3600230" y="2115028"/>
        <a:ext cx="688741" cy="317414"/>
      </dsp:txXfrm>
    </dsp:sp>
    <dsp:sp modelId="{1DFFE085-0465-4C9C-91D0-B8BC9794280B}">
      <dsp:nvSpPr>
        <dsp:cNvPr id="0" name=""/>
        <dsp:cNvSpPr/>
      </dsp:nvSpPr>
      <dsp:spPr>
        <a:xfrm rot="3130689">
          <a:off x="2727981" y="2291041"/>
          <a:ext cx="399240" cy="367965"/>
        </a:xfrm>
        <a:prstGeom prst="rightArrow">
          <a:avLst>
            <a:gd name="adj1" fmla="val 60000"/>
            <a:gd name="adj2" fmla="val 50000"/>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a:off x="2749330" y="2321035"/>
        <a:ext cx="288851" cy="220779"/>
      </dsp:txXfrm>
    </dsp:sp>
    <dsp:sp modelId="{57029F2B-C901-4E73-B66B-D494F113F112}">
      <dsp:nvSpPr>
        <dsp:cNvPr id="0" name=""/>
        <dsp:cNvSpPr/>
      </dsp:nvSpPr>
      <dsp:spPr>
        <a:xfrm>
          <a:off x="2819334" y="2773366"/>
          <a:ext cx="974027" cy="379101"/>
        </a:xfrm>
        <a:prstGeom prst="ellipse">
          <a:avLst/>
        </a:prstGeom>
        <a:gradFill rotWithShape="1">
          <a:gsLst>
            <a:gs pos="0">
              <a:schemeClr val="accent3">
                <a:tint val="35000"/>
                <a:satMod val="260000"/>
              </a:schemeClr>
            </a:gs>
            <a:gs pos="30000">
              <a:schemeClr val="accent3">
                <a:tint val="38000"/>
                <a:satMod val="260000"/>
              </a:schemeClr>
            </a:gs>
            <a:gs pos="75000">
              <a:schemeClr val="accent3">
                <a:tint val="55000"/>
                <a:satMod val="255000"/>
              </a:schemeClr>
            </a:gs>
            <a:gs pos="100000">
              <a:schemeClr val="accent3">
                <a:tint val="70000"/>
                <a:satMod val="255000"/>
              </a:schemeClr>
            </a:gs>
          </a:gsLst>
          <a:path path="circle">
            <a:fillToRect l="5000" t="100000" r="120000" b="10000"/>
          </a:path>
        </a:gradFill>
        <a:ln w="12700" cap="flat" cmpd="sng" algn="ctr">
          <a:solidFill>
            <a:schemeClr val="accent3">
              <a:shade val="70000"/>
              <a:satMod val="150000"/>
            </a:schemeClr>
          </a:solidFill>
          <a:prstDash val="solid"/>
        </a:ln>
        <a:effectLst>
          <a:outerShdw blurRad="50800" dist="25000" dir="5400000" rotWithShape="0">
            <a:srgbClr val="000000">
              <a:alpha val="4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Analyser</a:t>
          </a:r>
        </a:p>
      </dsp:txBody>
      <dsp:txXfrm>
        <a:off x="2961977" y="2828884"/>
        <a:ext cx="688741" cy="268065"/>
      </dsp:txXfrm>
    </dsp:sp>
    <dsp:sp modelId="{DB595E4D-B805-4A4A-88B2-DF5095B26C26}">
      <dsp:nvSpPr>
        <dsp:cNvPr id="0" name=""/>
        <dsp:cNvSpPr/>
      </dsp:nvSpPr>
      <dsp:spPr>
        <a:xfrm rot="7359830">
          <a:off x="1995163" y="2292191"/>
          <a:ext cx="370203"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rot="10800000">
        <a:off x="2080146" y="2319318"/>
        <a:ext cx="259814" cy="220779"/>
      </dsp:txXfrm>
    </dsp:sp>
    <dsp:sp modelId="{CDF56BA1-CC1C-4AF6-9FD5-5ECAD45B1E19}">
      <dsp:nvSpPr>
        <dsp:cNvPr id="0" name=""/>
        <dsp:cNvSpPr/>
      </dsp:nvSpPr>
      <dsp:spPr>
        <a:xfrm>
          <a:off x="1381199" y="2773372"/>
          <a:ext cx="974027" cy="379101"/>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Modéliser</a:t>
          </a:r>
        </a:p>
      </dsp:txBody>
      <dsp:txXfrm>
        <a:off x="1523842" y="2828890"/>
        <a:ext cx="688741" cy="268065"/>
      </dsp:txXfrm>
    </dsp:sp>
    <dsp:sp modelId="{92EA049D-F3DB-461A-959D-8698A61CDADA}">
      <dsp:nvSpPr>
        <dsp:cNvPr id="0" name=""/>
        <dsp:cNvSpPr/>
      </dsp:nvSpPr>
      <dsp:spPr>
        <a:xfrm rot="9997946">
          <a:off x="1668164" y="1934966"/>
          <a:ext cx="264678" cy="367965"/>
        </a:xfrm>
        <a:prstGeom prst="rightArrow">
          <a:avLst>
            <a:gd name="adj1" fmla="val 60000"/>
            <a:gd name="adj2" fmla="val 50000"/>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rot="10800000">
        <a:off x="1746491" y="1999380"/>
        <a:ext cx="185275" cy="220779"/>
      </dsp:txXfrm>
    </dsp:sp>
    <dsp:sp modelId="{49BFCD7E-D52E-418B-850F-E0FEDBDC3C1A}">
      <dsp:nvSpPr>
        <dsp:cNvPr id="0" name=""/>
        <dsp:cNvSpPr/>
      </dsp:nvSpPr>
      <dsp:spPr>
        <a:xfrm>
          <a:off x="662123" y="2105625"/>
          <a:ext cx="974027" cy="336224"/>
        </a:xfrm>
        <a:prstGeom prst="ellipse">
          <a:avLst/>
        </a:prstGeom>
        <a:gradFill rotWithShape="1">
          <a:gsLst>
            <a:gs pos="0">
              <a:schemeClr val="accent2">
                <a:tint val="35000"/>
                <a:satMod val="260000"/>
              </a:schemeClr>
            </a:gs>
            <a:gs pos="30000">
              <a:schemeClr val="accent2">
                <a:tint val="38000"/>
                <a:satMod val="260000"/>
              </a:schemeClr>
            </a:gs>
            <a:gs pos="75000">
              <a:schemeClr val="accent2">
                <a:tint val="55000"/>
                <a:satMod val="255000"/>
              </a:schemeClr>
            </a:gs>
            <a:gs pos="100000">
              <a:schemeClr val="accent2">
                <a:tint val="70000"/>
                <a:satMod val="255000"/>
              </a:schemeClr>
            </a:gs>
          </a:gsLst>
          <a:path path="circle">
            <a:fillToRect l="5000" t="100000" r="120000" b="10000"/>
          </a:path>
        </a:gradFill>
        <a:ln w="12700" cap="flat" cmpd="sng" algn="ctr">
          <a:solidFill>
            <a:schemeClr val="accent2">
              <a:shade val="70000"/>
              <a:satMod val="150000"/>
            </a:schemeClr>
          </a:solidFill>
          <a:prstDash val="solid"/>
        </a:ln>
        <a:effectLst>
          <a:outerShdw blurRad="50800" dist="25000" dir="5400000" rotWithShape="0">
            <a:srgbClr val="000000">
              <a:alpha val="4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Résoudre</a:t>
          </a:r>
        </a:p>
      </dsp:txBody>
      <dsp:txXfrm>
        <a:off x="804766" y="2154864"/>
        <a:ext cx="688741" cy="237746"/>
      </dsp:txXfrm>
    </dsp:sp>
    <dsp:sp modelId="{D73A92E1-6647-4ED8-BAB6-78EC34CB8AD1}">
      <dsp:nvSpPr>
        <dsp:cNvPr id="0" name=""/>
        <dsp:cNvSpPr/>
      </dsp:nvSpPr>
      <dsp:spPr>
        <a:xfrm rot="12601610">
          <a:off x="1722344" y="1405934"/>
          <a:ext cx="352633" cy="367965"/>
        </a:xfrm>
        <a:prstGeom prst="rightArrow">
          <a:avLst>
            <a:gd name="adj1" fmla="val 60000"/>
            <a:gd name="adj2" fmla="val 50000"/>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solidFill>
              <a:sysClr val="windowText" lastClr="000000"/>
            </a:solidFill>
            <a:latin typeface="Calibri"/>
            <a:ea typeface="+mn-ea"/>
            <a:cs typeface="+mn-cs"/>
          </a:endParaRPr>
        </a:p>
      </dsp:txBody>
      <dsp:txXfrm rot="10800000">
        <a:off x="1821035" y="1505996"/>
        <a:ext cx="246843" cy="220779"/>
      </dsp:txXfrm>
    </dsp:sp>
    <dsp:sp modelId="{0898BD1C-0D41-48F1-BA11-A3086BB4EAB8}">
      <dsp:nvSpPr>
        <dsp:cNvPr id="0" name=""/>
        <dsp:cNvSpPr/>
      </dsp:nvSpPr>
      <dsp:spPr>
        <a:xfrm>
          <a:off x="816214" y="1027112"/>
          <a:ext cx="974027" cy="437318"/>
        </a:xfrm>
        <a:prstGeom prst="ellipse">
          <a:avLst/>
        </a:prstGeom>
        <a:gradFill rotWithShape="1">
          <a:gsLst>
            <a:gs pos="0">
              <a:schemeClr val="accent5">
                <a:tint val="35000"/>
                <a:satMod val="260000"/>
              </a:schemeClr>
            </a:gs>
            <a:gs pos="30000">
              <a:schemeClr val="accent5">
                <a:tint val="38000"/>
                <a:satMod val="260000"/>
              </a:schemeClr>
            </a:gs>
            <a:gs pos="75000">
              <a:schemeClr val="accent5">
                <a:tint val="55000"/>
                <a:satMod val="255000"/>
              </a:schemeClr>
            </a:gs>
            <a:gs pos="100000">
              <a:schemeClr val="accent5">
                <a:tint val="70000"/>
                <a:satMod val="255000"/>
              </a:schemeClr>
            </a:gs>
          </a:gsLst>
          <a:path path="circle">
            <a:fillToRect l="5000" t="100000" r="120000" b="10000"/>
          </a:path>
        </a:gradFill>
        <a:ln w="12700" cap="flat" cmpd="sng" algn="ctr">
          <a:solidFill>
            <a:schemeClr val="accent5">
              <a:shade val="70000"/>
              <a:satMod val="150000"/>
            </a:schemeClr>
          </a:solidFill>
          <a:prstDash val="solid"/>
        </a:ln>
        <a:effectLst>
          <a:outerShdw blurRad="50800" dist="25000" dir="5400000" rotWithShape="0">
            <a:srgbClr val="000000">
              <a:alpha val="40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fr-FR" sz="800" kern="1200" dirty="0" smtClean="0">
              <a:solidFill>
                <a:sysClr val="windowText" lastClr="000000"/>
              </a:solidFill>
              <a:latin typeface="Calibri"/>
              <a:ea typeface="+mn-ea"/>
              <a:cs typeface="+mn-cs"/>
            </a:rPr>
            <a:t>Communiquer</a:t>
          </a:r>
        </a:p>
      </dsp:txBody>
      <dsp:txXfrm>
        <a:off x="958857" y="1091156"/>
        <a:ext cx="688741" cy="30923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0063AF53-F080-4EED-89A2-71072976191D}" type="datetimeFigureOut">
              <a:rPr lang="fr-FR" smtClean="0"/>
              <a:t>15/01/2015</a:t>
            </a:fld>
            <a:endParaRPr lang="fr-FR"/>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998AF3D6-EEB2-48C0-A05A-3B4761F0DBE6}" type="slidenum">
              <a:rPr lang="fr-FR" smtClean="0"/>
              <a:t>‹N°›</a:t>
            </a:fld>
            <a:endParaRPr lang="fr-FR"/>
          </a:p>
        </p:txBody>
      </p:sp>
    </p:spTree>
    <p:extLst>
      <p:ext uri="{BB962C8B-B14F-4D97-AF65-F5344CB8AC3E}">
        <p14:creationId xmlns:p14="http://schemas.microsoft.com/office/powerpoint/2010/main" val="3377147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408F55C5-7F94-4427-AC6E-B68A66649CA8}" type="datetimeFigureOut">
              <a:rPr lang="fr-FR" smtClean="0"/>
              <a:pPr/>
              <a:t>15/01/2015</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C0AD0-4698-40B9-9B24-B1F3CB29CF02}" type="slidenum">
              <a:rPr lang="fr-FR" smtClean="0"/>
              <a:pPr/>
              <a:t>‹N°›</a:t>
            </a:fld>
            <a:endParaRPr lang="fr-FR"/>
          </a:p>
        </p:txBody>
      </p:sp>
    </p:spTree>
    <p:extLst>
      <p:ext uri="{BB962C8B-B14F-4D97-AF65-F5344CB8AC3E}">
        <p14:creationId xmlns:p14="http://schemas.microsoft.com/office/powerpoint/2010/main" val="93033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D56727F-6563-47CD-B250-CBA7B4B4FBDE}" type="datetime1">
              <a:rPr lang="fr-FR" smtClean="0"/>
              <a:t>15/01/2015</a:t>
            </a:fld>
            <a:endParaRPr lang="fr-BE"/>
          </a:p>
        </p:txBody>
      </p:sp>
      <p:sp>
        <p:nvSpPr>
          <p:cNvPr id="17" name="Espace réservé du pied de page 16"/>
          <p:cNvSpPr>
            <a:spLocks noGrp="1"/>
          </p:cNvSpPr>
          <p:nvPr>
            <p:ph type="ftr" sz="quarter" idx="11"/>
          </p:nvPr>
        </p:nvSpPr>
        <p:spPr bwMode="auto">
          <a:xfrm>
            <a:off x="2270760" y="6473952"/>
            <a:ext cx="6189672" cy="384048"/>
          </a:xfrm>
        </p:spPr>
        <p:txBody>
          <a:bodyPr/>
          <a:lstStyle/>
          <a:p>
            <a:r>
              <a:rPr lang="fr-BE" smtClean="0"/>
              <a:t>Xavier Pessoles - Jean-Pierre Pupier</a:t>
            </a:r>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ABCAB6-D49B-46FD-870F-99E10975C18F}" type="datetime1">
              <a:rPr lang="fr-FR" smtClean="0"/>
              <a:t>15/01/2015</a:t>
            </a:fld>
            <a:endParaRPr lang="fr-BE"/>
          </a:p>
        </p:txBody>
      </p:sp>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EEDBEA9-D968-4EC1-A19A-1F76B691A58C}" type="datetime1">
              <a:rPr lang="fr-FR" smtClean="0"/>
              <a:t>15/01/2015</a:t>
            </a:fld>
            <a:endParaRPr lang="fr-BE"/>
          </a:p>
        </p:txBody>
      </p:sp>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8" name="Espace réservé du contenu 7"/>
          <p:cNvSpPr>
            <a:spLocks noGrp="1"/>
          </p:cNvSpPr>
          <p:nvPr>
            <p:ph sz="quarter" idx="1"/>
          </p:nvPr>
        </p:nvSpPr>
        <p:spPr>
          <a:xfrm>
            <a:off x="457200" y="1196752"/>
            <a:ext cx="7467600" cy="5277200"/>
          </a:xfrm>
        </p:spPr>
        <p:txBody>
          <a:bodyPr/>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
        <p:nvSpPr>
          <p:cNvPr id="7" name="Espace réservé de la date 6"/>
          <p:cNvSpPr>
            <a:spLocks noGrp="1"/>
          </p:cNvSpPr>
          <p:nvPr>
            <p:ph type="dt" sz="half" idx="14"/>
          </p:nvPr>
        </p:nvSpPr>
        <p:spPr/>
        <p:txBody>
          <a:bodyPr rtlCol="0"/>
          <a:lstStyle/>
          <a:p>
            <a:fld id="{9FC95688-4DB0-4F51-94A9-29BA89D545B3}" type="datetime1">
              <a:rPr lang="fr-FR" smtClean="0"/>
              <a:t>15/01/2015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r>
              <a:rPr lang="fr-BE" smtClean="0"/>
              <a:t>Xavier Pessoles - Jean-Pierre Pupier</a:t>
            </a:r>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20848678-D788-46FE-B700-C9269C74C891}" type="datetime1">
              <a:rPr lang="fr-FR" smtClean="0"/>
              <a:t>15/01/2015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BE" smtClean="0"/>
              <a:t>Xavier Pessoles - Jean-Pierre Pupier</a:t>
            </a:r>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79C16800-6255-4A73-95D9-53ECCA86BF18}" type="datetime1">
              <a:rPr lang="fr-FR" smtClean="0"/>
              <a:t>15/01/2015</a:t>
            </a:fld>
            <a:endParaRPr lang="fr-BE"/>
          </a:p>
        </p:txBody>
      </p:sp>
      <p:sp>
        <p:nvSpPr>
          <p:cNvPr id="6" name="Espace réservé du pied de page 5"/>
          <p:cNvSpPr>
            <a:spLocks noGrp="1"/>
          </p:cNvSpPr>
          <p:nvPr>
            <p:ph type="ftr" sz="quarter" idx="11"/>
          </p:nvPr>
        </p:nvSpPr>
        <p:spPr/>
        <p:txBody>
          <a:bodyPr/>
          <a:lstStyle/>
          <a:p>
            <a:r>
              <a:rPr lang="fr-BE" smtClean="0"/>
              <a:t>Xavier Pessoles - Jean-Pierre Pupier</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2ECF0889-EA02-48F1-86FE-1B2AAC4C247E}" type="datetime1">
              <a:rPr lang="fr-FR" smtClean="0"/>
              <a:t>15/01/2015</a:t>
            </a:fld>
            <a:endParaRPr lang="fr-BE"/>
          </a:p>
        </p:txBody>
      </p:sp>
      <p:sp>
        <p:nvSpPr>
          <p:cNvPr id="8" name="Espace réservé du pied de page 7"/>
          <p:cNvSpPr>
            <a:spLocks noGrp="1"/>
          </p:cNvSpPr>
          <p:nvPr>
            <p:ph type="ftr" sz="quarter" idx="11"/>
          </p:nvPr>
        </p:nvSpPr>
        <p:spPr/>
        <p:txBody>
          <a:bodyPr/>
          <a:lstStyle/>
          <a:p>
            <a:r>
              <a:rPr lang="fr-BE" smtClean="0"/>
              <a:t>Xavier Pessoles - Jean-Pierre Pupier</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6" name="Espace réservé de la date 5"/>
          <p:cNvSpPr>
            <a:spLocks noGrp="1"/>
          </p:cNvSpPr>
          <p:nvPr>
            <p:ph type="dt" sz="half" idx="10"/>
          </p:nvPr>
        </p:nvSpPr>
        <p:spPr/>
        <p:txBody>
          <a:bodyPr rtlCol="0"/>
          <a:lstStyle/>
          <a:p>
            <a:fld id="{712E9D54-6766-4EFC-BDD9-0C3193CEE8BD}" type="datetime1">
              <a:rPr lang="fr-FR" smtClean="0"/>
              <a:t>15/01/2015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r>
              <a:rPr lang="fr-BE" smtClean="0"/>
              <a:t>Xavier Pessoles - Jean-Pierre Pupier</a:t>
            </a: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469AE92-F693-4AF4-B39E-ECB41C1DA14C}" type="datetime1">
              <a:rPr lang="fr-FR" smtClean="0"/>
              <a:t>15/01/2015</a:t>
            </a:fld>
            <a:endParaRPr lang="fr-BE"/>
          </a:p>
        </p:txBody>
      </p:sp>
      <p:sp>
        <p:nvSpPr>
          <p:cNvPr id="3" name="Espace réservé du pied de page 2"/>
          <p:cNvSpPr>
            <a:spLocks noGrp="1"/>
          </p:cNvSpPr>
          <p:nvPr>
            <p:ph type="ftr" sz="quarter" idx="11"/>
          </p:nvPr>
        </p:nvSpPr>
        <p:spPr/>
        <p:txBody>
          <a:bodyPr/>
          <a:lstStyle/>
          <a:p>
            <a:r>
              <a:rPr lang="fr-BE" smtClean="0"/>
              <a:t>Xavier Pessoles - Jean-Pierre Pupier</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15EB620E-D183-4F2A-BD4F-6B1729D1A0DE}" type="datetime1">
              <a:rPr lang="fr-FR" smtClean="0"/>
              <a:t>15/01/2015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r>
              <a:rPr lang="fr-BE" smtClean="0"/>
              <a:t>Xavier Pessoles - Jean-Pierre Pupier</a:t>
            </a:r>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2D38B004-A344-4981-8789-E15D3302231A}" type="datetime1">
              <a:rPr lang="fr-FR" smtClean="0"/>
              <a:t>15/01/2015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r>
              <a:rPr lang="fr-BE" smtClean="0"/>
              <a:t>Xavier Pessoles - Jean-Pierre Pupier</a:t>
            </a:r>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116632"/>
            <a:ext cx="7467600" cy="864096"/>
          </a:xfrm>
          <a:prstGeom prst="rect">
            <a:avLst/>
          </a:prstGeom>
        </p:spPr>
        <p:txBody>
          <a:bodyPr vert="horz" anchor="ctr">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196752"/>
            <a:ext cx="7467600" cy="527720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02E150F-AA26-4E99-A02A-7CA355CA54B4}" type="datetime1">
              <a:rPr lang="fr-FR" smtClean="0"/>
              <a:t>15/01/2015</a:t>
            </a:fld>
            <a:endParaRPr lang="fr-BE"/>
          </a:p>
        </p:txBody>
      </p:sp>
      <p:sp>
        <p:nvSpPr>
          <p:cNvPr id="3" name="Espace réservé du pied de page 2"/>
          <p:cNvSpPr>
            <a:spLocks noGrp="1"/>
          </p:cNvSpPr>
          <p:nvPr>
            <p:ph type="ftr" sz="quarter" idx="3"/>
          </p:nvPr>
        </p:nvSpPr>
        <p:spPr>
          <a:xfrm>
            <a:off x="76200" y="6625806"/>
            <a:ext cx="7692784" cy="232193"/>
          </a:xfrm>
          <a:prstGeom prst="rect">
            <a:avLst/>
          </a:prstGeom>
        </p:spPr>
        <p:txBody>
          <a:bodyPr vert="horz" anchor="ctr" anchorCtr="0"/>
          <a:lstStyle>
            <a:lvl1pPr algn="ctr" eaLnBrk="1" latinLnBrk="0" hangingPunct="1">
              <a:defRPr kumimoji="0" sz="1000">
                <a:solidFill>
                  <a:schemeClr val="tx2"/>
                </a:solidFill>
              </a:defRPr>
            </a:lvl1pPr>
          </a:lstStyle>
          <a:p>
            <a:r>
              <a:rPr lang="fr-BE" smtClean="0"/>
              <a:t>Xavier Pessoles - Jean-Pierre Pupier</a:t>
            </a:r>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latin typeface="Calibri" panose="020F0502020204030204" pitchFamily="34" charset="0"/>
              </a:defRPr>
            </a:lvl1pPr>
          </a:lstStyle>
          <a:p>
            <a:fld id="{CF4668DC-857F-487D-BFFA-8C0CA5037977}" type="slidenum">
              <a:rPr lang="fr-BE" smtClean="0"/>
              <a:pPr/>
              <a:t>‹N°›</a:t>
            </a:fld>
            <a:endParaRPr lang="fr-BE"/>
          </a:p>
        </p:txBody>
      </p:sp>
      <p:sp>
        <p:nvSpPr>
          <p:cNvPr id="15" name="Connecteur droit 14"/>
          <p:cNvSpPr>
            <a:spLocks noChangeShapeType="1"/>
          </p:cNvSpPr>
          <p:nvPr userDrawn="1"/>
        </p:nvSpPr>
        <p:spPr bwMode="auto">
          <a:xfrm rot="16200000" flipV="1">
            <a:off x="3505200" y="-2376264"/>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17" name="Picture 2" descr="C:\Users\Xavier\Desktop\Perso\Concours\Mines_Ponts\Sujet_XP\Sujet_03\png\logo_ptsi.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768984" y="6393614"/>
            <a:ext cx="936104" cy="46438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Calibri" panose="020F0502020204030204" pitchFamily="34" charset="0"/>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Calibri" panose="020F0502020204030204" pitchFamily="34" charset="0"/>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Calibri" panose="020F0502020204030204" pitchFamily="34" charset="0"/>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Calibri" panose="020F0502020204030204" pitchFamily="34" charset="0"/>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Calibri" panose="020F0502020204030204" pitchFamily="34" charset="0"/>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gif"/><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51720" y="1196752"/>
            <a:ext cx="6406480" cy="3389762"/>
          </a:xfrm>
        </p:spPr>
        <p:txBody>
          <a:bodyPr>
            <a:normAutofit/>
          </a:bodyPr>
          <a:lstStyle/>
          <a:p>
            <a:r>
              <a:rPr lang="fr-FR" i="1" dirty="0" smtClean="0"/>
              <a:t>Introduction à l’Ingénierie Systèmes</a:t>
            </a:r>
            <a:br>
              <a:rPr lang="fr-FR" i="1" dirty="0" smtClean="0"/>
            </a:br>
            <a:r>
              <a:rPr lang="fr-FR" i="1" dirty="0"/>
              <a:t/>
            </a:r>
            <a:br>
              <a:rPr lang="fr-FR" i="1" dirty="0"/>
            </a:br>
            <a:r>
              <a:rPr lang="fr-FR" i="1" dirty="0" smtClean="0"/>
              <a:t>Chapitre 6 – Analyse des systèmes hydrauliques et pneumatiques</a:t>
            </a:r>
            <a:endParaRPr lang="fr-FR" dirty="0"/>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3074" name="Picture 2" descr="C:\Users\Xavier\Desktop\Perso\Concours\Mines_Ponts\Sujet_XP\Sujet_03\png\logo_pts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360" y="6224690"/>
            <a:ext cx="1152128" cy="57155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photos.dassault-aviation.com/galerie/mod_ajaris/modules/display/img/vi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hotos.dassault-aviation.com/galerie/mod_ajaris/modules/display/img/vid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5875"/>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Diagramme 13"/>
          <p:cNvGraphicFramePr/>
          <p:nvPr>
            <p:extLst>
              <p:ext uri="{D42A27DB-BD31-4B8C-83A1-F6EECF244321}">
                <p14:modId xmlns:p14="http://schemas.microsoft.com/office/powerpoint/2010/main" val="712902954"/>
              </p:ext>
            </p:extLst>
          </p:nvPr>
        </p:nvGraphicFramePr>
        <p:xfrm>
          <a:off x="4644008" y="2924944"/>
          <a:ext cx="5037393" cy="3759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pied de page 4"/>
          <p:cNvSpPr>
            <a:spLocks noGrp="1"/>
          </p:cNvSpPr>
          <p:nvPr>
            <p:ph type="ftr" sz="quarter" idx="11"/>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4076409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Convertisseurs d’énergie</a:t>
            </a:r>
            <a:br>
              <a:rPr lang="fr-FR" dirty="0"/>
            </a:br>
            <a:r>
              <a:rPr lang="fr-FR" dirty="0"/>
              <a:t>Les vérins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70961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77902"/>
            <a:ext cx="70866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786619"/>
            <a:ext cx="4930502" cy="1825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47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Distributeurs (modulateurs) d’énergie</a:t>
            </a:r>
            <a:br>
              <a:rPr lang="fr-FR" dirty="0" smtClean="0"/>
            </a:br>
            <a:r>
              <a:rPr lang="fr-FR" dirty="0" smtClean="0"/>
              <a:t>Présentation</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03255" y="1196975"/>
            <a:ext cx="597549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49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Distributeurs (modulateurs) d’énergie</a:t>
            </a:r>
            <a:br>
              <a:rPr lang="fr-FR" dirty="0"/>
            </a:br>
            <a:r>
              <a:rPr lang="fr-FR" dirty="0" smtClean="0"/>
              <a:t>Désignation des distributeurs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94311"/>
            <a:ext cx="7467600" cy="4482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7313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Distributeurs (modulateurs) d’énergie</a:t>
            </a:r>
            <a:br>
              <a:rPr lang="fr-FR" dirty="0"/>
            </a:br>
            <a:r>
              <a:rPr lang="fr-FR" dirty="0"/>
              <a:t>Désignation des distributeurs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rot="16200000">
            <a:off x="1364960" y="1451464"/>
            <a:ext cx="5401059" cy="4891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963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Actionneurs </a:t>
            </a:r>
            <a:r>
              <a:rPr lang="fr-FR" dirty="0" smtClean="0"/>
              <a:t>pneumatiques</a:t>
            </a:r>
            <a:br>
              <a:rPr lang="fr-FR" dirty="0" smtClean="0"/>
            </a:br>
            <a:r>
              <a:rPr lang="fr-FR" dirty="0" smtClean="0"/>
              <a:t>Systèmes de mesures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9587" y="1458912"/>
            <a:ext cx="736282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0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Récapitulatif</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2290" name="Picture 2" descr="C:\Enseignements\GitHub\01_IntroductionIS_Analyser\06_HydrauliquePneumatique\Cours\images\rec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446974" y="-90461"/>
            <a:ext cx="5184576" cy="771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50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Énergie Pneumatique</a:t>
            </a:r>
            <a:br>
              <a:rPr lang="fr-FR" dirty="0" smtClean="0"/>
            </a:br>
            <a:r>
              <a:rPr lang="fr-FR" dirty="0" smtClean="0"/>
              <a:t>Définitions</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sz="quarter" idx="1"/>
              </p:nvPr>
            </p:nvSpPr>
            <p:spPr/>
            <p:txBody>
              <a:bodyPr>
                <a:normAutofit fontScale="77500" lnSpcReduction="20000"/>
              </a:bodyPr>
              <a:lstStyle/>
              <a:p>
                <a:r>
                  <a:rPr lang="fr-FR" dirty="0" smtClean="0"/>
                  <a:t>Énergie pneumatique</a:t>
                </a:r>
              </a:p>
              <a:p>
                <a:pPr lvl="1"/>
                <a:r>
                  <a:rPr lang="fr-FR" dirty="0" smtClean="0"/>
                  <a:t>Air comprimé (pression d’alimentation de l’ordre de 6 bars)</a:t>
                </a:r>
              </a:p>
              <a:p>
                <a:r>
                  <a:rPr lang="fr-FR" dirty="0"/>
                  <a:t>Énergie </a:t>
                </a:r>
                <a:r>
                  <a:rPr lang="fr-FR" dirty="0" smtClean="0"/>
                  <a:t>hydraulique</a:t>
                </a:r>
              </a:p>
              <a:p>
                <a:pPr lvl="1"/>
                <a:r>
                  <a:rPr lang="fr-FR" dirty="0" smtClean="0"/>
                  <a:t>Huile hydraulique (pression de plusieurs centaines de bars)</a:t>
                </a:r>
              </a:p>
              <a:p>
                <a:pPr lvl="1"/>
                <a:endParaRPr lang="fr-FR" dirty="0"/>
              </a:p>
              <a:p>
                <a14:m>
                  <m:oMath xmlns:m="http://schemas.openxmlformats.org/officeDocument/2006/math">
                    <m:r>
                      <a:rPr lang="fr-FR" b="0" i="1" smtClean="0">
                        <a:latin typeface="Cambria Math"/>
                      </a:rPr>
                      <m:t>𝑝</m:t>
                    </m:r>
                    <m:r>
                      <a:rPr lang="fr-FR" b="0" i="1" smtClean="0">
                        <a:latin typeface="Cambria Math"/>
                      </a:rPr>
                      <m:t>=</m:t>
                    </m:r>
                    <m:f>
                      <m:fPr>
                        <m:ctrlPr>
                          <a:rPr lang="fr-FR" b="0" i="1" smtClean="0">
                            <a:latin typeface="Cambria Math"/>
                          </a:rPr>
                        </m:ctrlPr>
                      </m:fPr>
                      <m:num>
                        <m:r>
                          <a:rPr lang="fr-FR" b="0" i="1" smtClean="0">
                            <a:latin typeface="Cambria Math"/>
                          </a:rPr>
                          <m:t>𝐹</m:t>
                        </m:r>
                      </m:num>
                      <m:den>
                        <m:r>
                          <a:rPr lang="fr-FR" b="0" i="1" smtClean="0">
                            <a:latin typeface="Cambria Math"/>
                          </a:rPr>
                          <m:t>𝑆</m:t>
                        </m:r>
                      </m:den>
                    </m:f>
                  </m:oMath>
                </a14:m>
                <a:r>
                  <a:rPr lang="fr-FR" dirty="0" smtClean="0"/>
                  <a:t> avec :</a:t>
                </a:r>
              </a:p>
              <a:p>
                <a:pPr lvl="1"/>
                <a:r>
                  <a:rPr lang="fr-FR" dirty="0" smtClean="0"/>
                  <a:t>Ou bien :</a:t>
                </a:r>
              </a:p>
              <a:p>
                <a:pPr lvl="2"/>
                <a14:m>
                  <m:oMath xmlns:m="http://schemas.openxmlformats.org/officeDocument/2006/math">
                    <m:r>
                      <a:rPr lang="fr-FR" i="1" dirty="0" smtClean="0">
                        <a:latin typeface="Cambria Math"/>
                      </a:rPr>
                      <m:t>𝑝</m:t>
                    </m:r>
                  </m:oMath>
                </a14:m>
                <a:r>
                  <a:rPr lang="fr-FR" dirty="0" smtClean="0"/>
                  <a:t> </a:t>
                </a:r>
                <a:r>
                  <a:rPr lang="fr-FR" dirty="0" smtClean="0"/>
                  <a:t>en </a:t>
                </a:r>
                <a:r>
                  <a:rPr lang="fr-FR" dirty="0" smtClean="0"/>
                  <a:t>Pascal</a:t>
                </a:r>
              </a:p>
              <a:p>
                <a:pPr lvl="2"/>
                <a14:m>
                  <m:oMath xmlns:m="http://schemas.openxmlformats.org/officeDocument/2006/math">
                    <m:r>
                      <a:rPr lang="fr-FR" i="1" dirty="0" smtClean="0">
                        <a:latin typeface="Cambria Math"/>
                      </a:rPr>
                      <m:t>𝐹</m:t>
                    </m:r>
                  </m:oMath>
                </a14:m>
                <a:r>
                  <a:rPr lang="fr-FR" dirty="0" smtClean="0"/>
                  <a:t> </a:t>
                </a:r>
                <a:r>
                  <a:rPr lang="fr-FR" dirty="0" smtClean="0"/>
                  <a:t>en </a:t>
                </a:r>
                <a14:m>
                  <m:oMath xmlns:m="http://schemas.openxmlformats.org/officeDocument/2006/math">
                    <m:r>
                      <a:rPr lang="fr-FR" i="1" dirty="0" smtClean="0">
                        <a:latin typeface="Cambria Math"/>
                      </a:rPr>
                      <m:t>𝑁</m:t>
                    </m:r>
                  </m:oMath>
                </a14:m>
                <a:endParaRPr lang="fr-FR" dirty="0" smtClean="0"/>
              </a:p>
              <a:p>
                <a:pPr lvl="2"/>
                <a14:m>
                  <m:oMath xmlns:m="http://schemas.openxmlformats.org/officeDocument/2006/math">
                    <m:r>
                      <a:rPr lang="fr-FR" i="1" dirty="0" smtClean="0">
                        <a:latin typeface="Cambria Math"/>
                      </a:rPr>
                      <m:t>𝑆</m:t>
                    </m:r>
                  </m:oMath>
                </a14:m>
                <a:r>
                  <a:rPr lang="fr-FR" dirty="0" smtClean="0"/>
                  <a:t> </a:t>
                </a:r>
                <a:r>
                  <a:rPr lang="fr-FR" dirty="0" smtClean="0"/>
                  <a:t>en </a:t>
                </a:r>
                <a:r>
                  <a:rPr lang="fr-FR" dirty="0" smtClean="0"/>
                  <a:t> </a:t>
                </a:r>
                <a14:m>
                  <m:oMath xmlns:m="http://schemas.openxmlformats.org/officeDocument/2006/math">
                    <m:sSup>
                      <m:sSupPr>
                        <m:ctrlPr>
                          <a:rPr lang="fr-FR" i="1" dirty="0" smtClean="0">
                            <a:latin typeface="Cambria Math"/>
                          </a:rPr>
                        </m:ctrlPr>
                      </m:sSupPr>
                      <m:e>
                        <m:r>
                          <a:rPr lang="fr-FR" i="1" dirty="0" smtClean="0">
                            <a:latin typeface="Cambria Math"/>
                          </a:rPr>
                          <m:t>𝑚</m:t>
                        </m:r>
                      </m:e>
                      <m:sup>
                        <m:r>
                          <a:rPr lang="fr-FR" i="1" dirty="0" smtClean="0">
                            <a:latin typeface="Cambria Math"/>
                          </a:rPr>
                          <m:t>2</m:t>
                        </m:r>
                      </m:sup>
                    </m:sSup>
                  </m:oMath>
                </a14:m>
                <a:endParaRPr lang="fr-FR" dirty="0" smtClean="0"/>
              </a:p>
              <a:p>
                <a:pPr lvl="1"/>
                <a:r>
                  <a:rPr lang="fr-FR" dirty="0"/>
                  <a:t>Ou bien :</a:t>
                </a:r>
              </a:p>
              <a:p>
                <a:pPr lvl="2"/>
                <a14:m>
                  <m:oMath xmlns:m="http://schemas.openxmlformats.org/officeDocument/2006/math">
                    <m:r>
                      <a:rPr lang="fr-FR" i="1" dirty="0">
                        <a:latin typeface="Cambria Math"/>
                      </a:rPr>
                      <m:t>𝑝</m:t>
                    </m:r>
                  </m:oMath>
                </a14:m>
                <a:r>
                  <a:rPr lang="fr-FR" dirty="0"/>
                  <a:t> en </a:t>
                </a:r>
                <a:r>
                  <a:rPr lang="fr-FR" dirty="0" smtClean="0"/>
                  <a:t>Méga Pascals</a:t>
                </a:r>
                <a:endParaRPr lang="fr-FR" dirty="0"/>
              </a:p>
              <a:p>
                <a:pPr lvl="2"/>
                <a14:m>
                  <m:oMath xmlns:m="http://schemas.openxmlformats.org/officeDocument/2006/math">
                    <m:r>
                      <a:rPr lang="fr-FR" i="1" dirty="0">
                        <a:latin typeface="Cambria Math"/>
                      </a:rPr>
                      <m:t>𝐹</m:t>
                    </m:r>
                  </m:oMath>
                </a14:m>
                <a:r>
                  <a:rPr lang="fr-FR" dirty="0"/>
                  <a:t> en </a:t>
                </a:r>
                <a14:m>
                  <m:oMath xmlns:m="http://schemas.openxmlformats.org/officeDocument/2006/math">
                    <m:r>
                      <a:rPr lang="fr-FR" i="1" dirty="0">
                        <a:latin typeface="Cambria Math"/>
                      </a:rPr>
                      <m:t>𝑁</m:t>
                    </m:r>
                  </m:oMath>
                </a14:m>
                <a:endParaRPr lang="fr-FR" dirty="0"/>
              </a:p>
              <a:p>
                <a:pPr lvl="2"/>
                <a14:m>
                  <m:oMath xmlns:m="http://schemas.openxmlformats.org/officeDocument/2006/math">
                    <m:r>
                      <a:rPr lang="fr-FR" i="1" dirty="0">
                        <a:latin typeface="Cambria Math"/>
                      </a:rPr>
                      <m:t>𝑆</m:t>
                    </m:r>
                  </m:oMath>
                </a14:m>
                <a:r>
                  <a:rPr lang="fr-FR" dirty="0"/>
                  <a:t> en  </a:t>
                </a:r>
                <a14:m>
                  <m:oMath xmlns:m="http://schemas.openxmlformats.org/officeDocument/2006/math">
                    <m:sSup>
                      <m:sSupPr>
                        <m:ctrlPr>
                          <a:rPr lang="fr-FR" i="1" dirty="0">
                            <a:latin typeface="Cambria Math"/>
                          </a:rPr>
                        </m:ctrlPr>
                      </m:sSupPr>
                      <m:e>
                        <m:r>
                          <a:rPr lang="fr-FR" i="1" dirty="0">
                            <a:latin typeface="Cambria Math"/>
                          </a:rPr>
                          <m:t>𝑚</m:t>
                        </m:r>
                        <m:r>
                          <a:rPr lang="fr-FR" b="0" i="1" dirty="0" smtClean="0">
                            <a:latin typeface="Cambria Math"/>
                          </a:rPr>
                          <m:t>𝑚</m:t>
                        </m:r>
                      </m:e>
                      <m:sup>
                        <m:r>
                          <a:rPr lang="fr-FR" i="1" dirty="0">
                            <a:latin typeface="Cambria Math"/>
                          </a:rPr>
                          <m:t>2</m:t>
                        </m:r>
                      </m:sup>
                    </m:sSup>
                  </m:oMath>
                </a14:m>
                <a:endParaRPr lang="fr-FR" dirty="0"/>
              </a:p>
              <a:p>
                <a:pPr lvl="1"/>
                <a14:m>
                  <m:oMath xmlns:m="http://schemas.openxmlformats.org/officeDocument/2006/math">
                    <m:r>
                      <a:rPr lang="fr-FR" i="1" dirty="0" smtClean="0">
                        <a:latin typeface="Cambria Math"/>
                      </a:rPr>
                      <m:t>1 </m:t>
                    </m:r>
                    <m:r>
                      <a:rPr lang="fr-FR" i="1" dirty="0" smtClean="0">
                        <a:latin typeface="Cambria Math"/>
                      </a:rPr>
                      <m:t>𝑏𝑎𝑟</m:t>
                    </m:r>
                    <m:r>
                      <a:rPr lang="fr-FR" i="1" dirty="0" smtClean="0">
                        <a:latin typeface="Cambria Math"/>
                      </a:rPr>
                      <m:t> = </m:t>
                    </m:r>
                    <m:sSup>
                      <m:sSupPr>
                        <m:ctrlPr>
                          <a:rPr lang="fr-FR" i="1" dirty="0" smtClean="0">
                            <a:latin typeface="Cambria Math"/>
                          </a:rPr>
                        </m:ctrlPr>
                      </m:sSupPr>
                      <m:e>
                        <m:r>
                          <a:rPr lang="fr-FR" i="1" dirty="0" smtClean="0">
                            <a:latin typeface="Cambria Math"/>
                          </a:rPr>
                          <m:t>10</m:t>
                        </m:r>
                      </m:e>
                      <m:sup>
                        <m:r>
                          <a:rPr lang="fr-FR" i="1" dirty="0" smtClean="0">
                            <a:latin typeface="Cambria Math"/>
                          </a:rPr>
                          <m:t>5</m:t>
                        </m:r>
                      </m:sup>
                    </m:sSup>
                    <m:r>
                      <a:rPr lang="fr-FR" i="1" dirty="0" smtClean="0">
                        <a:latin typeface="Cambria Math"/>
                      </a:rPr>
                      <m:t> </m:t>
                    </m:r>
                    <m:r>
                      <a:rPr lang="fr-FR" i="1" dirty="0" smtClean="0">
                        <a:latin typeface="Cambria Math"/>
                      </a:rPr>
                      <m:t>𝑃𝑎</m:t>
                    </m:r>
                    <m:r>
                      <a:rPr lang="fr-FR" b="0" i="1" dirty="0" smtClean="0">
                        <a:latin typeface="Cambria Math"/>
                      </a:rPr>
                      <m:t>=0,1 </m:t>
                    </m:r>
                    <m:r>
                      <a:rPr lang="fr-FR" b="0" i="1" dirty="0" smtClean="0">
                        <a:latin typeface="Cambria Math"/>
                      </a:rPr>
                      <m:t>𝑀𝑃𝑎</m:t>
                    </m:r>
                  </m:oMath>
                </a14:m>
                <a:endParaRPr lang="fr-FR" dirty="0"/>
              </a:p>
              <a:p>
                <a14:m>
                  <m:oMath xmlns:m="http://schemas.openxmlformats.org/officeDocument/2006/math">
                    <m:r>
                      <a:rPr lang="fr-FR" i="1" smtClean="0">
                        <a:latin typeface="Cambria Math"/>
                        <a:ea typeface="Cambria Math"/>
                      </a:rPr>
                      <m:t>𝒫</m:t>
                    </m:r>
                    <m:r>
                      <a:rPr lang="fr-FR" b="0" i="1" smtClean="0">
                        <a:latin typeface="Cambria Math"/>
                        <a:ea typeface="Cambria Math"/>
                      </a:rPr>
                      <m:t>=</m:t>
                    </m:r>
                    <m:r>
                      <a:rPr lang="fr-FR" b="0" i="1" smtClean="0">
                        <a:latin typeface="Cambria Math"/>
                        <a:ea typeface="Cambria Math"/>
                      </a:rPr>
                      <m:t>𝑞𝑝</m:t>
                    </m:r>
                  </m:oMath>
                </a14:m>
                <a:r>
                  <a:rPr lang="fr-FR" dirty="0" smtClean="0"/>
                  <a:t> avec : </a:t>
                </a:r>
              </a:p>
              <a:p>
                <a:pPr lvl="1"/>
                <a14:m>
                  <m:oMath xmlns:m="http://schemas.openxmlformats.org/officeDocument/2006/math">
                    <m:r>
                      <a:rPr lang="fr-FR" i="1">
                        <a:latin typeface="Cambria Math"/>
                        <a:ea typeface="Cambria Math"/>
                      </a:rPr>
                      <m:t>𝒫</m:t>
                    </m:r>
                  </m:oMath>
                </a14:m>
                <a:r>
                  <a:rPr lang="fr-FR" dirty="0" smtClean="0"/>
                  <a:t> : puissance en </a:t>
                </a:r>
                <a14:m>
                  <m:oMath xmlns:m="http://schemas.openxmlformats.org/officeDocument/2006/math">
                    <m:r>
                      <a:rPr lang="fr-FR" i="1" dirty="0" smtClean="0">
                        <a:latin typeface="Cambria Math"/>
                      </a:rPr>
                      <m:t>𝑊</m:t>
                    </m:r>
                  </m:oMath>
                </a14:m>
                <a:endParaRPr lang="fr-FR" dirty="0" smtClean="0"/>
              </a:p>
              <a:p>
                <a:pPr lvl="1"/>
                <a14:m>
                  <m:oMath xmlns:m="http://schemas.openxmlformats.org/officeDocument/2006/math">
                    <m:r>
                      <a:rPr lang="fr-FR" b="0" i="1" smtClean="0">
                        <a:latin typeface="Cambria Math"/>
                        <a:ea typeface="Cambria Math"/>
                      </a:rPr>
                      <m:t>𝑞</m:t>
                    </m:r>
                  </m:oMath>
                </a14:m>
                <a:r>
                  <a:rPr lang="fr-FR" dirty="0" smtClean="0"/>
                  <a:t> : débit en </a:t>
                </a:r>
                <a14:m>
                  <m:oMath xmlns:m="http://schemas.openxmlformats.org/officeDocument/2006/math">
                    <m:sSup>
                      <m:sSupPr>
                        <m:ctrlPr>
                          <a:rPr lang="fr-FR" b="0" i="1" smtClean="0">
                            <a:latin typeface="Cambria Math"/>
                          </a:rPr>
                        </m:ctrlPr>
                      </m:sSupPr>
                      <m:e>
                        <m:r>
                          <a:rPr lang="fr-FR" b="0" i="1" smtClean="0">
                            <a:latin typeface="Cambria Math"/>
                          </a:rPr>
                          <m:t>𝑚</m:t>
                        </m:r>
                      </m:e>
                      <m:sup>
                        <m:r>
                          <a:rPr lang="fr-FR" b="0" i="1" smtClean="0">
                            <a:latin typeface="Cambria Math"/>
                          </a:rPr>
                          <m:t>3</m:t>
                        </m:r>
                      </m:sup>
                    </m:sSup>
                    <m:r>
                      <a:rPr lang="fr-FR" b="0" i="1" smtClean="0">
                        <a:latin typeface="Cambria Math"/>
                      </a:rPr>
                      <m:t>/</m:t>
                    </m:r>
                    <m:r>
                      <a:rPr lang="fr-FR" b="0" i="1" smtClean="0">
                        <a:latin typeface="Cambria Math"/>
                      </a:rPr>
                      <m:t>𝑠</m:t>
                    </m:r>
                  </m:oMath>
                </a14:m>
                <a:endParaRPr lang="fr-FR" dirty="0" smtClean="0"/>
              </a:p>
              <a:p>
                <a:pPr lvl="1"/>
                <a14:m>
                  <m:oMath xmlns:m="http://schemas.openxmlformats.org/officeDocument/2006/math">
                    <m:r>
                      <a:rPr lang="fr-FR" b="0" i="1" smtClean="0">
                        <a:latin typeface="Cambria Math"/>
                        <a:ea typeface="Cambria Math"/>
                      </a:rPr>
                      <m:t>𝑝</m:t>
                    </m:r>
                  </m:oMath>
                </a14:m>
                <a:r>
                  <a:rPr lang="fr-FR" dirty="0"/>
                  <a:t> : </a:t>
                </a:r>
                <a:r>
                  <a:rPr lang="fr-FR" dirty="0" smtClean="0"/>
                  <a:t>pression en </a:t>
                </a:r>
                <a14:m>
                  <m:oMath xmlns:m="http://schemas.openxmlformats.org/officeDocument/2006/math">
                    <m:r>
                      <a:rPr lang="fr-FR" b="0" i="1" smtClean="0">
                        <a:latin typeface="Cambria Math"/>
                      </a:rPr>
                      <m:t>𝑃𝑎</m:t>
                    </m:r>
                  </m:oMath>
                </a14:m>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sz="quarter" idx="1"/>
              </p:nvPr>
            </p:nvSpPr>
            <p:spPr>
              <a:blipFill rotWithShape="1">
                <a:blip r:embed="rId2"/>
                <a:stretch>
                  <a:fillRect t="-150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343390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Énergie Pneumatique</a:t>
            </a:r>
            <a:br>
              <a:rPr lang="fr-FR" dirty="0" smtClean="0"/>
            </a:br>
            <a:r>
              <a:rPr lang="fr-FR" dirty="0" smtClean="0"/>
              <a:t>Comparatif</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spTree>
    <p:extLst>
      <p:ext uri="{BB962C8B-B14F-4D97-AF65-F5344CB8AC3E}">
        <p14:creationId xmlns:p14="http://schemas.microsoft.com/office/powerpoint/2010/main" val="318325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Stockage et alimentation de l’énergie</a:t>
            </a:r>
            <a:br>
              <a:rPr lang="fr-FR" dirty="0" smtClean="0"/>
            </a:br>
            <a:r>
              <a:rPr lang="fr-FR" dirty="0" smtClean="0"/>
              <a:t>Systèmes de stockage</a:t>
            </a:r>
            <a:endParaRPr lang="fr-FR" dirty="0"/>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2399903288"/>
              </p:ext>
            </p:extLst>
          </p:nvPr>
        </p:nvGraphicFramePr>
        <p:xfrm>
          <a:off x="395536" y="1124744"/>
          <a:ext cx="8424936" cy="4114800"/>
        </p:xfrm>
        <a:graphic>
          <a:graphicData uri="http://schemas.openxmlformats.org/drawingml/2006/table">
            <a:tbl>
              <a:tblPr firstRow="1" bandRow="1">
                <a:tableStyleId>{21E4AEA4-8DFA-4A89-87EB-49C32662AFE0}</a:tableStyleId>
              </a:tblPr>
              <a:tblGrid>
                <a:gridCol w="443418"/>
                <a:gridCol w="3990759"/>
                <a:gridCol w="3990759"/>
              </a:tblGrid>
              <a:tr h="154383">
                <a:tc>
                  <a:txBody>
                    <a:bodyPr/>
                    <a:lstStyle/>
                    <a:p>
                      <a:endParaRPr lang="fr-FR" sz="1200" dirty="0">
                        <a:latin typeface="Calibri" panose="020F0502020204030204" pitchFamily="34" charset="0"/>
                      </a:endParaRPr>
                    </a:p>
                  </a:txBody>
                  <a:tcPr/>
                </a:tc>
                <a:tc>
                  <a:txBody>
                    <a:bodyPr/>
                    <a:lstStyle/>
                    <a:p>
                      <a:r>
                        <a:rPr kumimoji="0" lang="fr-FR" sz="1200" u="none" strike="noStrike" kern="1200" baseline="0" dirty="0" smtClean="0">
                          <a:latin typeface="Calibri" panose="020F0502020204030204" pitchFamily="34" charset="0"/>
                        </a:rPr>
                        <a:t>Avantages</a:t>
                      </a:r>
                      <a:endParaRPr lang="fr-FR" sz="1200" dirty="0">
                        <a:latin typeface="Calibri" panose="020F0502020204030204" pitchFamily="34" charset="0"/>
                      </a:endParaRPr>
                    </a:p>
                  </a:txBody>
                  <a:tcPr/>
                </a:tc>
                <a:tc>
                  <a:txBody>
                    <a:bodyPr/>
                    <a:lstStyle/>
                    <a:p>
                      <a:r>
                        <a:rPr kumimoji="0" lang="fr-FR" sz="1200" b="1" u="none" strike="noStrike" kern="1200" baseline="0" dirty="0" smtClean="0">
                          <a:latin typeface="Calibri" panose="020F0502020204030204" pitchFamily="34" charset="0"/>
                        </a:rPr>
                        <a:t>Inconvénients</a:t>
                      </a:r>
                      <a:endParaRPr lang="fr-FR" sz="1200" b="1" dirty="0">
                        <a:latin typeface="Calibri" panose="020F0502020204030204" pitchFamily="34" charset="0"/>
                      </a:endParaRPr>
                    </a:p>
                  </a:txBody>
                  <a:tcPr/>
                </a:tc>
              </a:tr>
              <a:tr h="1128499">
                <a:tc>
                  <a:txBody>
                    <a:bodyPr/>
                    <a:lstStyle/>
                    <a:p>
                      <a:pPr algn="ctr"/>
                      <a:r>
                        <a:rPr kumimoji="0" lang="fr-FR" sz="1200" b="1" u="none" strike="noStrike" kern="1200" baseline="0" dirty="0" smtClean="0">
                          <a:latin typeface="Calibri" panose="020F0502020204030204" pitchFamily="34" charset="0"/>
                        </a:rPr>
                        <a:t>Énergie pneumatique</a:t>
                      </a:r>
                      <a:endParaRPr lang="fr-FR" sz="1200" b="1" dirty="0">
                        <a:latin typeface="Calibri" panose="020F0502020204030204" pitchFamily="34" charset="0"/>
                      </a:endParaRPr>
                    </a:p>
                  </a:txBody>
                  <a:tcPr vert="vert270" anchor="ct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Production : air disponible partout et en quantité illimitée.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Transport aisé dans des conduites bon marché.</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Matière d’œuvre propre.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Composants peu coûteux.</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Possibilité de vitesses et de cadences élevées.</a:t>
                      </a:r>
                      <a:endParaRPr lang="fr-FR" sz="1200" dirty="0">
                        <a:latin typeface="Calibri" panose="020F0502020204030204" pitchFamily="34" charset="0"/>
                      </a:endParaRPr>
                    </a:p>
                  </a:txBody>
                  <a:tcP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Source d’énergie exigeant un excellent conditionnement (filtration). Aucune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impureté, aucune poussière, etc., ne doit pénétrer dans le système.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Difficulté d’obtenir des vitesses régulières du fait de la compressibilité de l’air.</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Forces développées restent relativement faibles (pression d’utilisation de 3 à 10 bars).</a:t>
                      </a:r>
                      <a:endParaRPr lang="fr-FR" sz="1200" dirty="0">
                        <a:latin typeface="Calibri" panose="020F0502020204030204" pitchFamily="34" charset="0"/>
                      </a:endParaRPr>
                    </a:p>
                  </a:txBody>
                  <a:tcPr/>
                </a:tc>
              </a:tr>
              <a:tr h="1988471">
                <a:tc>
                  <a:txBody>
                    <a:bodyPr/>
                    <a:lstStyle/>
                    <a:p>
                      <a:pPr algn="ctr"/>
                      <a:r>
                        <a:rPr kumimoji="0" lang="fr-FR" sz="1200" b="1" u="none" strike="noStrike" kern="1200" baseline="0" dirty="0" smtClean="0">
                          <a:latin typeface="Calibri" panose="020F0502020204030204" pitchFamily="34" charset="0"/>
                        </a:rPr>
                        <a:t>Énergie hydraulique</a:t>
                      </a:r>
                      <a:endParaRPr lang="fr-FR" sz="1200" b="1" dirty="0">
                        <a:latin typeface="Calibri" panose="020F0502020204030204" pitchFamily="34" charset="0"/>
                      </a:endParaRPr>
                    </a:p>
                  </a:txBody>
                  <a:tcPr vert="vert270" anchor="ct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Transmission de forces et de couples élevés.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Une grande souplesse d’utilisation dans de nombreux domaines.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Une très bonne régulation de la vitesse sur les appareils moteurs, du fait de l’incompressibilité du fluide.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Le démarrage en charge des moteurs hydrauliques et des vérins.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Une augmentation de la longévité des composants, contrairement aux systèmes pneumatiques, où il est nécessaire d’utiliser un lubrificateur après la filtration de l’air. Les systèmes hydrauliques, du fait de la présence de l’huile, possèdent un excellent moyen de lubrification.</a:t>
                      </a:r>
                      <a:endParaRPr lang="fr-FR" sz="1200" dirty="0">
                        <a:latin typeface="Calibri" panose="020F0502020204030204" pitchFamily="34" charset="0"/>
                      </a:endParaRPr>
                    </a:p>
                  </a:txBody>
                  <a:tcPr/>
                </a:tc>
                <a:tc>
                  <a:txBody>
                    <a:bodyPr/>
                    <a:lstStyle/>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Risques d’accident dus à l’utilisation de pressions élevées dans les systèmes 50 &lt;</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 &lt; 700 bars.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Fuites qui entraînent une diminution du rendement.</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Pertes de charge dues à la circulation de l’huile dans les tuyauteries.</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Risques d’incendie dus à l’utilisation d’une huile hydraulique minérale inflammable.</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Matériel coûteux dont la maintenance est onéreuse du fait du prix de revient élevé des composants, du remplacement</a:t>
                      </a:r>
                    </a:p>
                    <a:p>
                      <a:pPr marL="285750" indent="-285750">
                        <a:buFont typeface="Arial" panose="020B0604020202020204" pitchFamily="34" charset="0"/>
                        <a:buChar char="•"/>
                      </a:pPr>
                      <a:r>
                        <a:rPr kumimoji="0" lang="fr-FR" sz="1200" u="none" strike="noStrike" kern="1200" baseline="0" dirty="0" smtClean="0">
                          <a:latin typeface="Calibri" panose="020F0502020204030204" pitchFamily="34" charset="0"/>
                        </a:rPr>
                        <a:t>de l’huile hydraulique et des filtres.</a:t>
                      </a:r>
                      <a:endParaRPr lang="fr-FR" sz="1200" dirty="0">
                        <a:latin typeface="Calibri" panose="020F0502020204030204" pitchFamily="34" charset="0"/>
                      </a:endParaRPr>
                    </a:p>
                  </a:txBody>
                  <a:tcPr/>
                </a:tc>
              </a:tr>
            </a:tbl>
          </a:graphicData>
        </a:graphic>
      </p:graphicFrame>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229199"/>
            <a:ext cx="7184951" cy="140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44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Stockage et alimentation de </a:t>
            </a:r>
            <a:r>
              <a:rPr lang="fr-FR" dirty="0" smtClean="0"/>
              <a:t>l’énergie</a:t>
            </a:r>
            <a:br>
              <a:rPr lang="fr-FR" dirty="0" smtClean="0"/>
            </a:br>
            <a:r>
              <a:rPr lang="fr-FR" dirty="0" smtClean="0"/>
              <a:t>Systèmes de conditionnement</a:t>
            </a:r>
            <a:endParaRPr lang="fr-FR" dirty="0"/>
          </a:p>
        </p:txBody>
      </p:sp>
      <p:sp>
        <p:nvSpPr>
          <p:cNvPr id="3" name="Espace réservé du contenu 2"/>
          <p:cNvSpPr>
            <a:spLocks noGrp="1"/>
          </p:cNvSpPr>
          <p:nvPr>
            <p:ph sz="quarter" idx="1"/>
          </p:nvPr>
        </p:nvSpPr>
        <p:spPr/>
        <p:txBody>
          <a:bodyPr/>
          <a:lstStyle/>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1"/>
            <a:ext cx="8136904" cy="248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5064"/>
            <a:ext cx="3730036" cy="2323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59" y="3783883"/>
            <a:ext cx="1526569" cy="820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130" y="4604774"/>
            <a:ext cx="2030625" cy="84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4532" y="5733256"/>
            <a:ext cx="2001822"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60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Stockage et alimentation de </a:t>
            </a:r>
            <a:r>
              <a:rPr lang="fr-FR" dirty="0" smtClean="0"/>
              <a:t>l’énergie</a:t>
            </a:r>
            <a:br>
              <a:rPr lang="fr-FR" dirty="0" smtClean="0"/>
            </a:br>
            <a:r>
              <a:rPr lang="fr-FR" dirty="0" smtClean="0"/>
              <a:t>Systèmes de sécurité</a:t>
            </a:r>
            <a:endParaRPr lang="fr-FR" dirty="0"/>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3074" name="Picture 2" descr="C:\Enseignements\GitHub\01_IntroductionIS_Analyser\06_HydrauliquePneumatique\Cours\images\fi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60021"/>
            <a:ext cx="3777456"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00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Stockage et alimentation de </a:t>
            </a:r>
            <a:r>
              <a:rPr lang="fr-FR" dirty="0" smtClean="0"/>
              <a:t>l’énergie</a:t>
            </a:r>
            <a:br>
              <a:rPr lang="fr-FR" dirty="0" smtClean="0"/>
            </a:br>
            <a:r>
              <a:rPr lang="fr-FR" dirty="0" smtClean="0"/>
              <a:t>Exemples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7207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488" y="3805891"/>
            <a:ext cx="5686425"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2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Convertisseurs d’énergie</a:t>
            </a:r>
            <a:br>
              <a:rPr lang="fr-FR" dirty="0" smtClean="0"/>
            </a:br>
            <a:r>
              <a:rPr lang="fr-FR" dirty="0" smtClean="0"/>
              <a:t>Les vérins</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96752"/>
            <a:ext cx="37909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539552" y="3212976"/>
            <a:ext cx="30194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2276872"/>
            <a:ext cx="497205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52" y="3365376"/>
            <a:ext cx="3019425"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99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Convertisseurs d’énergie</a:t>
            </a:r>
            <a:br>
              <a:rPr lang="fr-FR" dirty="0"/>
            </a:br>
            <a:r>
              <a:rPr lang="fr-FR" dirty="0"/>
              <a:t>Les vérins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
        <p:nvSpPr>
          <p:cNvPr id="5" name="Espace réservé du pied de page 4"/>
          <p:cNvSpPr>
            <a:spLocks noGrp="1"/>
          </p:cNvSpPr>
          <p:nvPr>
            <p:ph type="ftr" sz="quarter" idx="16"/>
          </p:nvPr>
        </p:nvSpPr>
        <p:spPr/>
        <p:txBody>
          <a:bodyPr/>
          <a:lstStyle/>
          <a:p>
            <a:r>
              <a:rPr lang="fr-BE" smtClean="0"/>
              <a:t>Xavier Pessoles - Jean-Pierre Pupier</a:t>
            </a:r>
            <a:endParaRPr lang="fr-BE"/>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2276872"/>
            <a:ext cx="470535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052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606</TotalTime>
  <Words>512</Words>
  <Application>Microsoft Office PowerPoint</Application>
  <PresentationFormat>Affichage à l'écran (4:3)</PresentationFormat>
  <Paragraphs>97</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Oriel</vt:lpstr>
      <vt:lpstr>Introduction à l’Ingénierie Systèmes  Chapitre 6 – Analyse des systèmes hydrauliques et pneumatiques</vt:lpstr>
      <vt:lpstr>Énergie Pneumatique Définitions</vt:lpstr>
      <vt:lpstr>Énergie Pneumatique Comparatif</vt:lpstr>
      <vt:lpstr>Stockage et alimentation de l’énergie Systèmes de stockage</vt:lpstr>
      <vt:lpstr>Stockage et alimentation de l’énergie Systèmes de conditionnement</vt:lpstr>
      <vt:lpstr>Stockage et alimentation de l’énergie Systèmes de sécurité</vt:lpstr>
      <vt:lpstr>Stockage et alimentation de l’énergie Exemples</vt:lpstr>
      <vt:lpstr>Convertisseurs d’énergie Les vérins</vt:lpstr>
      <vt:lpstr>Convertisseurs d’énergie Les vérins</vt:lpstr>
      <vt:lpstr>Convertisseurs d’énergie Les vérins</vt:lpstr>
      <vt:lpstr>Distributeurs (modulateurs) d’énergie Présentation</vt:lpstr>
      <vt:lpstr>Distributeurs (modulateurs) d’énergie Désignation des distributeurs</vt:lpstr>
      <vt:lpstr>Distributeurs (modulateurs) d’énergie Désignation des distributeurs</vt:lpstr>
      <vt:lpstr>Actionneurs pneumatiques Systèmes de mesures</vt:lpstr>
      <vt:lpstr>Récapitulatif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104</cp:revision>
  <cp:lastPrinted>2015-01-11T22:17:00Z</cp:lastPrinted>
  <dcterms:created xsi:type="dcterms:W3CDTF">2014-07-08T14:08:53Z</dcterms:created>
  <dcterms:modified xsi:type="dcterms:W3CDTF">2015-01-15T21:39:25Z</dcterms:modified>
</cp:coreProperties>
</file>