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539552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59632" y="944724"/>
            <a:ext cx="648072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1907704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39552" y="249289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3" idx="6"/>
          </p:cNvCxnSpPr>
          <p:nvPr/>
        </p:nvCxnSpPr>
        <p:spPr>
          <a:xfrm>
            <a:off x="1973458" y="2492896"/>
            <a:ext cx="65432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1259632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375855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510188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endCxn id="25" idx="3"/>
          </p:cNvCxnSpPr>
          <p:nvPr/>
        </p:nvCxnSpPr>
        <p:spPr>
          <a:xfrm flipH="1">
            <a:off x="2625739" y="1042720"/>
            <a:ext cx="2046" cy="3329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626151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1757434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16200000">
            <a:off x="2247144" y="1672490"/>
            <a:ext cx="757190" cy="1635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2391150" y="1519910"/>
            <a:ext cx="473268" cy="468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25" idx="1"/>
          </p:cNvCxnSpPr>
          <p:nvPr/>
        </p:nvCxnSpPr>
        <p:spPr>
          <a:xfrm>
            <a:off x="2625739" y="2132856"/>
            <a:ext cx="2045" cy="3600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864418" y="1754260"/>
            <a:ext cx="1266461" cy="3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067944" y="1746164"/>
            <a:ext cx="107104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274895" y="1638154"/>
            <a:ext cx="504056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/>
          <p:nvPr/>
        </p:nvCxnSpPr>
        <p:spPr>
          <a:xfrm>
            <a:off x="4202887" y="1638155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850959" y="1638153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74895" y="2258707"/>
            <a:ext cx="504056" cy="10801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274895" y="2257571"/>
            <a:ext cx="504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endCxn id="46" idx="0"/>
          </p:cNvCxnSpPr>
          <p:nvPr/>
        </p:nvCxnSpPr>
        <p:spPr>
          <a:xfrm>
            <a:off x="4526923" y="1854178"/>
            <a:ext cx="0" cy="40452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>
            <a:off x="4580952" y="1646246"/>
            <a:ext cx="1332101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 rot="16200000">
            <a:off x="179512" y="1754653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𝑢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/>
          <p:cNvCxnSpPr/>
          <p:nvPr/>
        </p:nvCxnSpPr>
        <p:spPr>
          <a:xfrm>
            <a:off x="1996627" y="1052736"/>
            <a:ext cx="394523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𝑖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 rot="16200000">
            <a:off x="1801260" y="1746168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 rot="16200000">
            <a:off x="7263022" y="3762314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16200000">
            <a:off x="7983102" y="3133281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16200000">
            <a:off x="6542942" y="3133279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Jonction de sommaire 68"/>
          <p:cNvSpPr/>
          <p:nvPr/>
        </p:nvSpPr>
        <p:spPr>
          <a:xfrm>
            <a:off x="5580112" y="3421311"/>
            <a:ext cx="288032" cy="288033"/>
          </a:xfrm>
          <a:prstGeom prst="flowChartSummingJuncti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70"/>
          <p:cNvCxnSpPr>
            <a:endCxn id="69" idx="2"/>
          </p:cNvCxnSpPr>
          <p:nvPr/>
        </p:nvCxnSpPr>
        <p:spPr>
          <a:xfrm>
            <a:off x="5081892" y="3565328"/>
            <a:ext cx="49822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endCxn id="68" idx="0"/>
          </p:cNvCxnSpPr>
          <p:nvPr/>
        </p:nvCxnSpPr>
        <p:spPr>
          <a:xfrm>
            <a:off x="5868144" y="3565326"/>
            <a:ext cx="432048" cy="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endCxn id="67" idx="0"/>
          </p:cNvCxnSpPr>
          <p:nvPr/>
        </p:nvCxnSpPr>
        <p:spPr>
          <a:xfrm>
            <a:off x="7164288" y="3565323"/>
            <a:ext cx="576064" cy="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8604448" y="3565314"/>
            <a:ext cx="576064" cy="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endCxn id="69" idx="4"/>
          </p:cNvCxnSpPr>
          <p:nvPr/>
        </p:nvCxnSpPr>
        <p:spPr>
          <a:xfrm flipH="1" flipV="1">
            <a:off x="5724128" y="3709344"/>
            <a:ext cx="8" cy="485019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H="1">
            <a:off x="7884368" y="4194361"/>
            <a:ext cx="1008106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8892474" y="3565314"/>
            <a:ext cx="6" cy="629047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5724136" y="4194357"/>
            <a:ext cx="1296135" cy="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06078" y="3195997"/>
                <a:ext cx="714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𝐸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78" y="3195997"/>
                <a:ext cx="71429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8604448" y="3163731"/>
                <a:ext cx="687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𝑆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48" y="3163731"/>
                <a:ext cx="68730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6300192" y="3382888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𝐹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382888"/>
                <a:ext cx="864096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7020271" y="4009697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𝐾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1" y="4009697"/>
                <a:ext cx="864096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/>
              <p:cNvSpPr txBox="1"/>
              <p:nvPr/>
            </p:nvSpPr>
            <p:spPr>
              <a:xfrm>
                <a:off x="7740350" y="3385295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𝐺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0" y="3385295"/>
                <a:ext cx="864096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79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2778054" y="177281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98134" y="1664804"/>
            <a:ext cx="648072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4146206" y="177281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778054" y="3098740"/>
            <a:ext cx="209292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4865264" y="1762800"/>
            <a:ext cx="1023" cy="5860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6200000">
            <a:off x="2323472" y="2466247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3626283" y="1901316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83" y="1901316"/>
                <a:ext cx="39177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/>
          <p:cNvCxnSpPr/>
          <p:nvPr/>
        </p:nvCxnSpPr>
        <p:spPr>
          <a:xfrm>
            <a:off x="4235129" y="1772816"/>
            <a:ext cx="394523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4453340" y="1393468"/>
                <a:ext cx="60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𝑖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340" y="1393468"/>
                <a:ext cx="60798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5436096" y="2220706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220706"/>
                <a:ext cx="77136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 rot="16200000">
            <a:off x="4860032" y="2405373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543818" y="2348880"/>
            <a:ext cx="65432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553784" y="2501280"/>
            <a:ext cx="65432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4864241" y="2512660"/>
            <a:ext cx="1023" cy="5860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2377912" y="2220706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912" y="2220706"/>
                <a:ext cx="3908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4157571" y="2281580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571" y="2281580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/>
          <p:cNvCxnSpPr/>
          <p:nvPr/>
        </p:nvCxnSpPr>
        <p:spPr>
          <a:xfrm flipH="1">
            <a:off x="3498134" y="1393468"/>
            <a:ext cx="659437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3436487" y="980728"/>
                <a:ext cx="796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487" y="980728"/>
                <a:ext cx="79675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0239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70</Words>
  <Application>Microsoft Office PowerPoint</Application>
  <PresentationFormat>Affichage à l'écran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2011-09-27T07:20:14Z</dcterms:created>
  <dcterms:modified xsi:type="dcterms:W3CDTF">2011-11-04T08:29:21Z</dcterms:modified>
</cp:coreProperties>
</file>