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8" autoAdjust="0"/>
  </p:normalViewPr>
  <p:slideViewPr>
    <p:cSldViewPr>
      <p:cViewPr>
        <p:scale>
          <a:sx n="125" d="100"/>
          <a:sy n="125" d="100"/>
        </p:scale>
        <p:origin x="216" y="1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4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21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1547664" y="2391082"/>
                <a:ext cx="370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391082"/>
                <a:ext cx="37016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816309" y="2388674"/>
                <a:ext cx="373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9" y="2388674"/>
                <a:ext cx="37375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C:\Enseignements\GitHub\CI_02_EtudeSLCI\6_SystemesAsservis\Cours\png\poles_2_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14" y="416250"/>
            <a:ext cx="238543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nseignements\GitHub\CI_02_EtudeSLCI\6_SystemesAsservis\Cours\png\poles_2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529" y="2996952"/>
            <a:ext cx="238543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s\GitHub\CI_02_EtudeSLCI\6_SystemesAsservis\Cours\png\poles_2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14" y="2996952"/>
            <a:ext cx="238543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Enseignements\GitHub\CI_02_EtudeSLCI\6_SystemesAsservis\Cours\png\poles_2_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37" y="416250"/>
            <a:ext cx="23854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2411760" y="1892293"/>
            <a:ext cx="0" cy="151216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251520" y="2720385"/>
            <a:ext cx="3600400" cy="1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017340" y="1844824"/>
                <a:ext cx="445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40" y="1844824"/>
                <a:ext cx="445827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851920" y="2562566"/>
                <a:ext cx="432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62566"/>
                <a:ext cx="43229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1612596" y="26843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050466" y="268045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497550" y="267959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35420" y="26843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3347864" y="2385265"/>
                <a:ext cx="370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385265"/>
                <a:ext cx="37016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2784546" y="2385265"/>
                <a:ext cx="373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46" y="2385265"/>
                <a:ext cx="37375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2548206" y="267959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195736" y="268045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2492572" y="2385265"/>
                <a:ext cx="370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72" y="2385265"/>
                <a:ext cx="37016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2041092" y="2378122"/>
                <a:ext cx="373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92" y="2378122"/>
                <a:ext cx="37375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1949989" y="267959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87266" y="268045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799115" y="2385265"/>
                <a:ext cx="370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15" y="2385265"/>
                <a:ext cx="37016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238187" y="2385265"/>
                <a:ext cx="373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87" y="2385265"/>
                <a:ext cx="37375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>
            <a:endCxn id="31" idx="4"/>
          </p:cNvCxnSpPr>
          <p:nvPr/>
        </p:nvCxnSpPr>
        <p:spPr>
          <a:xfrm flipV="1">
            <a:off x="423270" y="2752459"/>
            <a:ext cx="0" cy="86242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1984197" y="2751603"/>
            <a:ext cx="0" cy="86242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423270" y="2837845"/>
            <a:ext cx="1562723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1202865" y="2837845"/>
            <a:ext cx="0" cy="303123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1086470" y="2598140"/>
            <a:ext cx="0" cy="86242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V="1">
            <a:off x="1649220" y="2605256"/>
            <a:ext cx="0" cy="86242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1086470" y="2600690"/>
            <a:ext cx="56275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1377704" y="2302133"/>
            <a:ext cx="0" cy="303123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2233536" y="2605809"/>
            <a:ext cx="350674" cy="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V="1">
            <a:off x="2233536" y="2597471"/>
            <a:ext cx="0" cy="86242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2586006" y="2601402"/>
            <a:ext cx="0" cy="86242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V="1">
            <a:off x="2548206" y="2060848"/>
            <a:ext cx="259229" cy="544962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2971424" y="2838096"/>
            <a:ext cx="561522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2971424" y="2756725"/>
            <a:ext cx="0" cy="862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V="1">
            <a:off x="3533554" y="2756725"/>
            <a:ext cx="0" cy="862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H="1">
            <a:off x="3275856" y="2842968"/>
            <a:ext cx="1" cy="29800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7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Enseignements\GitHub\CI_02_EtudeSLCI\6_SystemesAsservis\Cours\png\poles_3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14" y="414170"/>
            <a:ext cx="238543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Enseignements\GitHub\CI_02_EtudeSLCI\6_SystemesAsservis\Cours\png\poles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37" y="414170"/>
            <a:ext cx="238543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2411760" y="1892293"/>
            <a:ext cx="0" cy="1512168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251520" y="2720385"/>
            <a:ext cx="3600400" cy="1"/>
          </a:xfrm>
          <a:prstGeom prst="straightConnector1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017340" y="1844824"/>
                <a:ext cx="445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340" y="1844824"/>
                <a:ext cx="44582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851920" y="2562566"/>
                <a:ext cx="432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62566"/>
                <a:ext cx="43229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1644767" y="221417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310606" y="2112357"/>
                <a:ext cx="370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6" y="2112357"/>
                <a:ext cx="37016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277660" y="29664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660" y="2966464"/>
                <a:ext cx="37375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30" idx="4"/>
            <a:endCxn id="42" idx="0"/>
          </p:cNvCxnSpPr>
          <p:nvPr/>
        </p:nvCxnSpPr>
        <p:spPr>
          <a:xfrm>
            <a:off x="1680771" y="2286178"/>
            <a:ext cx="0" cy="782782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1644767" y="3068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095836" y="221417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2761675" y="2112357"/>
                <a:ext cx="370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75" y="2112357"/>
                <a:ext cx="370165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2728729" y="2966464"/>
                <a:ext cx="3737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29" y="2966464"/>
                <a:ext cx="37375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4"/>
            <a:endCxn id="56" idx="0"/>
          </p:cNvCxnSpPr>
          <p:nvPr/>
        </p:nvCxnSpPr>
        <p:spPr>
          <a:xfrm>
            <a:off x="3131840" y="2286178"/>
            <a:ext cx="0" cy="782782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3095836" y="30689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7800" y="109203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Génération de trajectoire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2059542" y="1256717"/>
            <a:ext cx="1008112" cy="593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Calculateur vitesse de consigne</a:t>
            </a:r>
            <a:endParaRPr lang="fr-FR" sz="1200" dirty="0"/>
          </a:p>
        </p:txBody>
      </p:sp>
      <p:sp>
        <p:nvSpPr>
          <p:cNvPr id="43" name="Rectangle 42"/>
          <p:cNvSpPr/>
          <p:nvPr/>
        </p:nvSpPr>
        <p:spPr>
          <a:xfrm>
            <a:off x="4140972" y="1312846"/>
            <a:ext cx="890659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Régulateur de vitesse</a:t>
            </a:r>
            <a:endParaRPr lang="fr-FR" sz="1200" dirty="0"/>
          </a:p>
        </p:txBody>
      </p:sp>
      <p:sp>
        <p:nvSpPr>
          <p:cNvPr id="50" name="Rectangle 49"/>
          <p:cNvSpPr/>
          <p:nvPr/>
        </p:nvSpPr>
        <p:spPr>
          <a:xfrm>
            <a:off x="5352267" y="1312846"/>
            <a:ext cx="87591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Variateur de tension</a:t>
            </a:r>
            <a:endParaRPr lang="fr-FR" sz="1200" dirty="0"/>
          </a:p>
        </p:txBody>
      </p:sp>
      <p:sp>
        <p:nvSpPr>
          <p:cNvPr id="53" name="Rectangle 52"/>
          <p:cNvSpPr/>
          <p:nvPr/>
        </p:nvSpPr>
        <p:spPr>
          <a:xfrm>
            <a:off x="7740351" y="1322868"/>
            <a:ext cx="115212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Transformation du mouvement</a:t>
            </a:r>
            <a:endParaRPr lang="fr-FR" sz="1200" dirty="0"/>
          </a:p>
        </p:txBody>
      </p:sp>
      <p:sp>
        <p:nvSpPr>
          <p:cNvPr id="54" name="Rectangle 53"/>
          <p:cNvSpPr/>
          <p:nvPr/>
        </p:nvSpPr>
        <p:spPr>
          <a:xfrm>
            <a:off x="5061039" y="2132856"/>
            <a:ext cx="144016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vitesse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>
          <a:xfrm>
            <a:off x="5070145" y="2996952"/>
            <a:ext cx="144016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position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74727" y="1540415"/>
            <a:ext cx="5760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rganigramme : Jonction de sommaire 11"/>
          <p:cNvSpPr/>
          <p:nvPr/>
        </p:nvSpPr>
        <p:spPr>
          <a:xfrm>
            <a:off x="1250791" y="1322868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1115616" y="1354226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1219207" y="1475492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1" name="Connecteur droit avec flèche 60"/>
          <p:cNvCxnSpPr>
            <a:endCxn id="3" idx="1"/>
          </p:cNvCxnSpPr>
          <p:nvPr/>
        </p:nvCxnSpPr>
        <p:spPr>
          <a:xfrm>
            <a:off x="1682839" y="1553700"/>
            <a:ext cx="3767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3067654" y="15537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rganigramme : Jonction de sommaire 65"/>
          <p:cNvSpPr/>
          <p:nvPr/>
        </p:nvSpPr>
        <p:spPr>
          <a:xfrm>
            <a:off x="3388289" y="1336152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3212689" y="1367510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3356705" y="1488776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820337" y="1573824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031631" y="1580664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48821" y="1312846"/>
            <a:ext cx="87591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 à courant continu</a:t>
            </a:r>
            <a:endParaRPr lang="fr-FR" sz="1200" dirty="0"/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6228185" y="1580664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7419716" y="15834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3604312" y="1807008"/>
            <a:ext cx="1" cy="5868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3604312" y="2393834"/>
            <a:ext cx="145672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1466814" y="1768200"/>
            <a:ext cx="1" cy="14897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1466815" y="3257930"/>
            <a:ext cx="360333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>
            <a:off x="6510306" y="2393834"/>
            <a:ext cx="106972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6510308" y="3257930"/>
            <a:ext cx="25424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8892479" y="15834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7580033" y="1583846"/>
            <a:ext cx="0" cy="809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9043309" y="1583846"/>
            <a:ext cx="1" cy="1674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004384" y="1187189"/>
                <a:ext cx="44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84" y="1187189"/>
                <a:ext cx="44717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757067" y="1214514"/>
                <a:ext cx="464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067" y="1214514"/>
                <a:ext cx="4645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701307" y="156112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7" y="1561128"/>
                <a:ext cx="4865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481185" y="1834802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85" y="1834802"/>
                <a:ext cx="5388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1638915" y="1194448"/>
                <a:ext cx="456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15" y="1194448"/>
                <a:ext cx="45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616700" y="2024502"/>
                <a:ext cx="516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00" y="2024502"/>
                <a:ext cx="5162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003723" y="1207631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23" y="1207631"/>
                <a:ext cx="37644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6200277" y="1207631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77" y="1207631"/>
                <a:ext cx="4007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7297936" y="1214514"/>
                <a:ext cx="564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36" y="1214514"/>
                <a:ext cx="564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6601028" y="2812286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28" y="2812286"/>
                <a:ext cx="4669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79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Connecteur droit avec flèche 109"/>
          <p:cNvCxnSpPr>
            <a:endCxn id="53" idx="1"/>
          </p:cNvCxnSpPr>
          <p:nvPr/>
        </p:nvCxnSpPr>
        <p:spPr>
          <a:xfrm flipV="1">
            <a:off x="4568540" y="1568023"/>
            <a:ext cx="579524" cy="20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37800" y="109203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Vitesse de consigne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2059542" y="1256717"/>
            <a:ext cx="1008112" cy="593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sp>
        <p:nvSpPr>
          <p:cNvPr id="53" name="Rectangle 52"/>
          <p:cNvSpPr/>
          <p:nvPr/>
        </p:nvSpPr>
        <p:spPr>
          <a:xfrm>
            <a:off x="5148064" y="1307045"/>
            <a:ext cx="113543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Transformation du mouvement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>
          <a:xfrm>
            <a:off x="3226996" y="2016261"/>
            <a:ext cx="144016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vitesse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74727" y="1540415"/>
            <a:ext cx="5760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rganigramme : Jonction de sommaire 11"/>
          <p:cNvSpPr/>
          <p:nvPr/>
        </p:nvSpPr>
        <p:spPr>
          <a:xfrm>
            <a:off x="1250791" y="1322868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1115616" y="1354226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1219207" y="1475492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1" name="Connecteur droit avec flèche 60"/>
          <p:cNvCxnSpPr>
            <a:endCxn id="3" idx="1"/>
          </p:cNvCxnSpPr>
          <p:nvPr/>
        </p:nvCxnSpPr>
        <p:spPr>
          <a:xfrm>
            <a:off x="1682839" y="1553700"/>
            <a:ext cx="3767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3067654" y="15537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88289" y="1300150"/>
            <a:ext cx="87591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 à courant continu</a:t>
            </a:r>
            <a:endParaRPr lang="fr-FR" sz="1200" dirty="0"/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4264207" y="1563780"/>
            <a:ext cx="235785" cy="42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53" idx="3"/>
          </p:cNvCxnSpPr>
          <p:nvPr/>
        </p:nvCxnSpPr>
        <p:spPr>
          <a:xfrm>
            <a:off x="6283495" y="1568023"/>
            <a:ext cx="3796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1466814" y="1768200"/>
            <a:ext cx="1" cy="50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endCxn id="55" idx="1"/>
          </p:cNvCxnSpPr>
          <p:nvPr/>
        </p:nvCxnSpPr>
        <p:spPr>
          <a:xfrm>
            <a:off x="1466814" y="2277239"/>
            <a:ext cx="176018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4667158" y="2277239"/>
            <a:ext cx="170504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6372200" y="1561128"/>
            <a:ext cx="0" cy="7161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701307" y="1561128"/>
                <a:ext cx="47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7" y="1561128"/>
                <a:ext cx="4762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481185" y="1834802"/>
                <a:ext cx="517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85" y="1834802"/>
                <a:ext cx="5178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1638915" y="119444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15" y="1194448"/>
                <a:ext cx="35067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019121" y="1184368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21" y="1184368"/>
                <a:ext cx="4007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194848" y="1585639"/>
                <a:ext cx="521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48" y="1585639"/>
                <a:ext cx="52116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6280769" y="1138201"/>
                <a:ext cx="456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138201"/>
                <a:ext cx="45602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267745" y="3731676"/>
                <a:ext cx="576063" cy="5939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5" y="3731676"/>
                <a:ext cx="576063" cy="5939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076055" y="3782004"/>
                <a:ext cx="669755" cy="5219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3782004"/>
                <a:ext cx="669755" cy="52195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563888" y="4581128"/>
                <a:ext cx="1020954" cy="360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020954" cy="36004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/>
          <p:cNvCxnSpPr/>
          <p:nvPr/>
        </p:nvCxnSpPr>
        <p:spPr>
          <a:xfrm>
            <a:off x="683568" y="4015374"/>
            <a:ext cx="5760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Jonction de sommaire 59"/>
          <p:cNvSpPr/>
          <p:nvPr/>
        </p:nvSpPr>
        <p:spPr>
          <a:xfrm>
            <a:off x="1259632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1124457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228048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4" name="Connecteur droit avec flèche 63"/>
          <p:cNvCxnSpPr>
            <a:endCxn id="51" idx="1"/>
          </p:cNvCxnSpPr>
          <p:nvPr/>
        </p:nvCxnSpPr>
        <p:spPr>
          <a:xfrm>
            <a:off x="1691680" y="4028659"/>
            <a:ext cx="57606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1" idx="3"/>
            <a:endCxn id="69" idx="1"/>
          </p:cNvCxnSpPr>
          <p:nvPr/>
        </p:nvCxnSpPr>
        <p:spPr>
          <a:xfrm>
            <a:off x="2843808" y="4028659"/>
            <a:ext cx="544481" cy="74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3388289" y="3775109"/>
                <a:ext cx="558787" cy="5219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3775109"/>
                <a:ext cx="558787" cy="52195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5745811" y="4036087"/>
            <a:ext cx="77333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475655" y="4243159"/>
            <a:ext cx="1" cy="50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57" idx="1"/>
          </p:cNvCxnSpPr>
          <p:nvPr/>
        </p:nvCxnSpPr>
        <p:spPr>
          <a:xfrm>
            <a:off x="1475655" y="4752198"/>
            <a:ext cx="2088233" cy="89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57" idx="3"/>
          </p:cNvCxnSpPr>
          <p:nvPr/>
        </p:nvCxnSpPr>
        <p:spPr>
          <a:xfrm flipH="1">
            <a:off x="4584842" y="4752198"/>
            <a:ext cx="1472630" cy="8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6057471" y="4036087"/>
            <a:ext cx="0" cy="7161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450518" y="3644519"/>
                <a:ext cx="799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8" y="3644519"/>
                <a:ext cx="7997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1490026" y="4309761"/>
                <a:ext cx="835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26" y="4309761"/>
                <a:ext cx="835742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1559538" y="3669407"/>
                <a:ext cx="674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𝜀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38" y="3669407"/>
                <a:ext cx="674094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2767707" y="3650229"/>
                <a:ext cx="724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𝑈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07" y="3650229"/>
                <a:ext cx="724173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3844878" y="3645024"/>
                <a:ext cx="727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78" y="3645024"/>
                <a:ext cx="727122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5788038" y="3613160"/>
                <a:ext cx="773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38" y="3613160"/>
                <a:ext cx="773865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rganigramme : Jonction de sommaire 96"/>
          <p:cNvSpPr/>
          <p:nvPr/>
        </p:nvSpPr>
        <p:spPr>
          <a:xfrm>
            <a:off x="4504224" y="1337676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362957" y="1369034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472640" y="1256717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cxnSp>
        <p:nvCxnSpPr>
          <p:cNvPr id="111" name="Connecteur droit avec flèche 110"/>
          <p:cNvCxnSpPr/>
          <p:nvPr/>
        </p:nvCxnSpPr>
        <p:spPr>
          <a:xfrm>
            <a:off x="4716016" y="980728"/>
            <a:ext cx="4233" cy="382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459665" y="642174"/>
                <a:ext cx="4624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65" y="642174"/>
                <a:ext cx="462434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3947076" y="3114501"/>
            <a:ext cx="1189246" cy="1127550"/>
            <a:chOff x="4171485" y="794574"/>
            <a:chExt cx="1189246" cy="1127550"/>
          </a:xfrm>
        </p:grpSpPr>
        <p:cxnSp>
          <p:nvCxnSpPr>
            <p:cNvPr id="113" name="Connecteur droit avec flèche 112"/>
            <p:cNvCxnSpPr/>
            <p:nvPr/>
          </p:nvCxnSpPr>
          <p:spPr>
            <a:xfrm flipV="1">
              <a:off x="4720940" y="1720423"/>
              <a:ext cx="579524" cy="20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>
              <a:stCxn id="69" idx="3"/>
            </p:cNvCxnSpPr>
            <p:nvPr/>
          </p:nvCxnSpPr>
          <p:spPr>
            <a:xfrm>
              <a:off x="4171485" y="1716160"/>
              <a:ext cx="480907" cy="42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rganigramme : Jonction de sommaire 115"/>
            <p:cNvSpPr/>
            <p:nvPr/>
          </p:nvSpPr>
          <p:spPr>
            <a:xfrm>
              <a:off x="4656624" y="1490076"/>
              <a:ext cx="432048" cy="432048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515357" y="1521434"/>
              <a:ext cx="49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625040" y="1409117"/>
              <a:ext cx="49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>
              <a:off x="4868416" y="1133128"/>
              <a:ext cx="4233" cy="3826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4612065" y="794574"/>
                  <a:ext cx="7486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065" y="794574"/>
                  <a:ext cx="748666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128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419873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3861049"/>
                <a:ext cx="504055" cy="335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/>
          <p:cNvCxnSpPr/>
          <p:nvPr/>
        </p:nvCxnSpPr>
        <p:spPr>
          <a:xfrm>
            <a:off x="971600" y="4013851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Jonction de sommaire 59"/>
          <p:cNvSpPr/>
          <p:nvPr/>
        </p:nvSpPr>
        <p:spPr>
          <a:xfrm>
            <a:off x="1259632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1124457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228048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4" name="Connecteur droit avec flèche 63"/>
          <p:cNvCxnSpPr>
            <a:endCxn id="51" idx="1"/>
          </p:cNvCxnSpPr>
          <p:nvPr/>
        </p:nvCxnSpPr>
        <p:spPr>
          <a:xfrm>
            <a:off x="1691680" y="4028659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1" idx="3"/>
            <a:endCxn id="69" idx="1"/>
          </p:cNvCxnSpPr>
          <p:nvPr/>
        </p:nvCxnSpPr>
        <p:spPr>
          <a:xfrm>
            <a:off x="2411760" y="4028659"/>
            <a:ext cx="210737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622497" y="3861048"/>
                <a:ext cx="509343" cy="3374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97" y="3861048"/>
                <a:ext cx="509343" cy="3374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>
            <a:stCxn id="52" idx="3"/>
          </p:cNvCxnSpPr>
          <p:nvPr/>
        </p:nvCxnSpPr>
        <p:spPr>
          <a:xfrm>
            <a:off x="3923928" y="4028659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475656" y="4243160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57" idx="1"/>
          </p:cNvCxnSpPr>
          <p:nvPr/>
        </p:nvCxnSpPr>
        <p:spPr>
          <a:xfrm>
            <a:off x="1475655" y="4530899"/>
            <a:ext cx="1146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57" idx="3"/>
          </p:cNvCxnSpPr>
          <p:nvPr/>
        </p:nvCxnSpPr>
        <p:spPr>
          <a:xfrm flipH="1">
            <a:off x="3131840" y="4530899"/>
            <a:ext cx="97210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4103949" y="4036087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9" idx="3"/>
            <a:endCxn id="52" idx="1"/>
          </p:cNvCxnSpPr>
          <p:nvPr/>
        </p:nvCxnSpPr>
        <p:spPr>
          <a:xfrm flipV="1">
            <a:off x="3131840" y="4028659"/>
            <a:ext cx="288033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5441384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4" y="3861049"/>
                <a:ext cx="504055" cy="335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6953552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552" y="3861049"/>
                <a:ext cx="504055" cy="335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necteur droit avec flèche 121"/>
          <p:cNvCxnSpPr/>
          <p:nvPr/>
        </p:nvCxnSpPr>
        <p:spPr>
          <a:xfrm>
            <a:off x="4505279" y="4013851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ganigramme : Jonction de sommaire 122"/>
          <p:cNvSpPr/>
          <p:nvPr/>
        </p:nvSpPr>
        <p:spPr>
          <a:xfrm>
            <a:off x="4793311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/>
          <p:cNvSpPr txBox="1"/>
          <p:nvPr/>
        </p:nvSpPr>
        <p:spPr>
          <a:xfrm>
            <a:off x="4658136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4761727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126" name="Connecteur droit avec flèche 125"/>
          <p:cNvCxnSpPr>
            <a:endCxn id="108" idx="1"/>
          </p:cNvCxnSpPr>
          <p:nvPr/>
        </p:nvCxnSpPr>
        <p:spPr>
          <a:xfrm>
            <a:off x="5225359" y="4028659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08" idx="3"/>
            <a:endCxn id="128" idx="1"/>
          </p:cNvCxnSpPr>
          <p:nvPr/>
        </p:nvCxnSpPr>
        <p:spPr>
          <a:xfrm>
            <a:off x="5945439" y="4028659"/>
            <a:ext cx="210737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6156176" y="3861048"/>
                <a:ext cx="509343" cy="3374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861048"/>
                <a:ext cx="509343" cy="3374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avec flèche 128"/>
          <p:cNvCxnSpPr>
            <a:stCxn id="115" idx="3"/>
          </p:cNvCxnSpPr>
          <p:nvPr/>
        </p:nvCxnSpPr>
        <p:spPr>
          <a:xfrm>
            <a:off x="7457607" y="4028659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V="1">
            <a:off x="5009335" y="4243160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V="1">
            <a:off x="5009334" y="4530898"/>
            <a:ext cx="262829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7637628" y="4036087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28" idx="3"/>
            <a:endCxn id="115" idx="1"/>
          </p:cNvCxnSpPr>
          <p:nvPr/>
        </p:nvCxnSpPr>
        <p:spPr>
          <a:xfrm flipV="1">
            <a:off x="6665519" y="4028659"/>
            <a:ext cx="288033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5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42578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78" y="3861049"/>
                <a:ext cx="504055" cy="335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/>
          <p:cNvCxnSpPr/>
          <p:nvPr/>
        </p:nvCxnSpPr>
        <p:spPr>
          <a:xfrm>
            <a:off x="971600" y="4013851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Jonction de sommaire 59"/>
          <p:cNvSpPr/>
          <p:nvPr/>
        </p:nvSpPr>
        <p:spPr>
          <a:xfrm>
            <a:off x="1259632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1124457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228048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4" name="Connecteur droit avec flèche 63"/>
          <p:cNvCxnSpPr>
            <a:endCxn id="51" idx="1"/>
          </p:cNvCxnSpPr>
          <p:nvPr/>
        </p:nvCxnSpPr>
        <p:spPr>
          <a:xfrm>
            <a:off x="1691680" y="4028659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1" idx="3"/>
          </p:cNvCxnSpPr>
          <p:nvPr/>
        </p:nvCxnSpPr>
        <p:spPr>
          <a:xfrm>
            <a:off x="2411760" y="4028659"/>
            <a:ext cx="210737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2" idx="3"/>
          </p:cNvCxnSpPr>
          <p:nvPr/>
        </p:nvCxnSpPr>
        <p:spPr>
          <a:xfrm>
            <a:off x="3846633" y="4028659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475656" y="4243160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57" idx="1"/>
          </p:cNvCxnSpPr>
          <p:nvPr/>
        </p:nvCxnSpPr>
        <p:spPr>
          <a:xfrm>
            <a:off x="1475655" y="4530899"/>
            <a:ext cx="1146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3131841" y="4530898"/>
            <a:ext cx="86872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4000562" y="4044500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3054545" y="4044500"/>
            <a:ext cx="288033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Jonction de sommaire 34"/>
          <p:cNvSpPr/>
          <p:nvPr/>
        </p:nvSpPr>
        <p:spPr>
          <a:xfrm>
            <a:off x="2622497" y="3797461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2596993" y="367880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483768" y="3830708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2838521" y="3356992"/>
            <a:ext cx="3040" cy="4404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50518" y="3644519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8" y="3644519"/>
                <a:ext cx="71429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494869" y="2987660"/>
                <a:ext cx="709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𝑃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69" y="2987660"/>
                <a:ext cx="70929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024989" y="3688584"/>
                <a:ext cx="687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89" y="3688584"/>
                <a:ext cx="68730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365544" y="3174172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4" y="3174172"/>
                <a:ext cx="504055" cy="335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7800417" y="3174172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417" y="3174172"/>
                <a:ext cx="504055" cy="335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7080336" y="3707265"/>
                <a:ext cx="509343" cy="273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36" y="3707265"/>
                <a:ext cx="509343" cy="27351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/>
          <p:cNvCxnSpPr/>
          <p:nvPr/>
        </p:nvCxnSpPr>
        <p:spPr>
          <a:xfrm>
            <a:off x="5429439" y="3326974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rganigramme : Jonction de sommaire 88"/>
          <p:cNvSpPr/>
          <p:nvPr/>
        </p:nvSpPr>
        <p:spPr>
          <a:xfrm>
            <a:off x="5717471" y="3110950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/>
          <p:cNvSpPr txBox="1"/>
          <p:nvPr/>
        </p:nvSpPr>
        <p:spPr>
          <a:xfrm>
            <a:off x="5582296" y="3142308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5685887" y="3263574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92" name="Connecteur droit avec flèche 91"/>
          <p:cNvCxnSpPr>
            <a:endCxn id="83" idx="1"/>
          </p:cNvCxnSpPr>
          <p:nvPr/>
        </p:nvCxnSpPr>
        <p:spPr>
          <a:xfrm>
            <a:off x="6149519" y="3341782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83" idx="3"/>
            <a:endCxn id="85" idx="1"/>
          </p:cNvCxnSpPr>
          <p:nvPr/>
        </p:nvCxnSpPr>
        <p:spPr>
          <a:xfrm>
            <a:off x="6869599" y="3341782"/>
            <a:ext cx="93081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85" idx="3"/>
          </p:cNvCxnSpPr>
          <p:nvPr/>
        </p:nvCxnSpPr>
        <p:spPr>
          <a:xfrm>
            <a:off x="8304472" y="3341782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5933495" y="3556283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endCxn id="86" idx="1"/>
          </p:cNvCxnSpPr>
          <p:nvPr/>
        </p:nvCxnSpPr>
        <p:spPr>
          <a:xfrm>
            <a:off x="5933494" y="3844022"/>
            <a:ext cx="1146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7589680" y="3844021"/>
            <a:ext cx="86872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V="1">
            <a:off x="8458401" y="3357623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908357" y="2957642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57" y="2957642"/>
                <a:ext cx="71429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8482828" y="3001707"/>
                <a:ext cx="687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828" y="3001707"/>
                <a:ext cx="6873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17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771800" y="1628800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619672" y="692696"/>
            <a:ext cx="1440160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 1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211960" y="695772"/>
            <a:ext cx="1440160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 2</a:t>
            </a:r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2346960" y="1402080"/>
            <a:ext cx="2590800" cy="282020"/>
          </a:xfrm>
          <a:custGeom>
            <a:avLst/>
            <a:gdLst>
              <a:gd name="connsiteX0" fmla="*/ 0 w 2590800"/>
              <a:gd name="connsiteY0" fmla="*/ 0 h 282020"/>
              <a:gd name="connsiteX1" fmla="*/ 1341120 w 2590800"/>
              <a:gd name="connsiteY1" fmla="*/ 281940 h 282020"/>
              <a:gd name="connsiteX2" fmla="*/ 2590800 w 2590800"/>
              <a:gd name="connsiteY2" fmla="*/ 22860 h 28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0" h="282020">
                <a:moveTo>
                  <a:pt x="0" y="0"/>
                </a:moveTo>
                <a:cubicBezTo>
                  <a:pt x="454660" y="139065"/>
                  <a:pt x="909320" y="278130"/>
                  <a:pt x="1341120" y="281940"/>
                </a:cubicBezTo>
                <a:cubicBezTo>
                  <a:pt x="1772920" y="285750"/>
                  <a:pt x="2181860" y="154305"/>
                  <a:pt x="2590800" y="228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48006" y="15430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FP1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910924"/>
                  </p:ext>
                </p:extLst>
              </p:nvPr>
            </p:nvGraphicFramePr>
            <p:xfrm>
              <a:off x="467544" y="2492896"/>
              <a:ext cx="645604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4010"/>
                    <a:gridCol w="1614010"/>
                    <a:gridCol w="1614010"/>
                    <a:gridCol w="1614010"/>
                  </a:tblGrid>
                  <a:tr h="35902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Fonction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Intitulé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Critère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Niveau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4015"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FP1</a:t>
                          </a:r>
                          <a:endParaRPr lang="fr-FR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Agir sur …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Stabilité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Stable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401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Précision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6401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Rapidité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5%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910924"/>
                  </p:ext>
                </p:extLst>
              </p:nvPr>
            </p:nvGraphicFramePr>
            <p:xfrm>
              <a:off x="467544" y="2492896"/>
              <a:ext cx="645604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4010"/>
                    <a:gridCol w="1614010"/>
                    <a:gridCol w="1614010"/>
                    <a:gridCol w="161401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Fonction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Intitulé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Critère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Niveau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FP1</a:t>
                          </a:r>
                          <a:endParaRPr lang="fr-FR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Agir sur …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Stabilité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Stable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Précision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208333" b="-126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Rapidité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3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4622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356</Words>
  <Application>Microsoft Office PowerPoint</Application>
  <PresentationFormat>Affichage à l'écran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25</cp:revision>
  <dcterms:created xsi:type="dcterms:W3CDTF">2011-11-08T20:40:53Z</dcterms:created>
  <dcterms:modified xsi:type="dcterms:W3CDTF">2014-01-28T14:45:26Z</dcterms:modified>
</cp:coreProperties>
</file>