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876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5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3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9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2555776" y="4149080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3087544" y="4284448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971600" y="4866059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875134" y="3998695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3241584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429401" y="4149305"/>
            <a:ext cx="1546586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113297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58" idx="3"/>
          </p:cNvCxnSpPr>
          <p:nvPr/>
        </p:nvCxnSpPr>
        <p:spPr>
          <a:xfrm flipH="1">
            <a:off x="6797553" y="4866058"/>
            <a:ext cx="315744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6900887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endCxn id="59" idx="1"/>
          </p:cNvCxnSpPr>
          <p:nvPr/>
        </p:nvCxnSpPr>
        <p:spPr>
          <a:xfrm>
            <a:off x="7267337" y="4157513"/>
            <a:ext cx="19500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endCxn id="58" idx="1"/>
          </p:cNvCxnSpPr>
          <p:nvPr/>
        </p:nvCxnSpPr>
        <p:spPr>
          <a:xfrm flipV="1">
            <a:off x="5407717" y="4866058"/>
            <a:ext cx="525740" cy="155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59" idx="3"/>
          </p:cNvCxnSpPr>
          <p:nvPr/>
        </p:nvCxnSpPr>
        <p:spPr>
          <a:xfrm>
            <a:off x="8326433" y="4157513"/>
            <a:ext cx="566047" cy="227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971600" y="4149080"/>
            <a:ext cx="720080" cy="225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3367316" y="4137193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1834176" y="4299804"/>
            <a:ext cx="0" cy="56625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1600" y="4866060"/>
            <a:ext cx="862576" cy="1549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621766" y="399753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1977052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endCxn id="45" idx="1"/>
          </p:cNvCxnSpPr>
          <p:nvPr/>
        </p:nvCxnSpPr>
        <p:spPr>
          <a:xfrm>
            <a:off x="5580112" y="41490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5" idx="3"/>
          </p:cNvCxnSpPr>
          <p:nvPr/>
        </p:nvCxnSpPr>
        <p:spPr>
          <a:xfrm>
            <a:off x="7164288" y="4149079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696056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580112" y="4866058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7483646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7850096" y="4157513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8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043777" y="3133468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043778" y="2276872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3637036" y="3429000"/>
            <a:ext cx="127083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043778" y="2236614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directe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043778" y="3606300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de retour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101848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4355976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flipH="1">
            <a:off x="3628792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91865" y="3242754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65706" y="3255392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2193" y="3593527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Coupure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58082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21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594</Words>
  <Application>Microsoft Office PowerPoint</Application>
  <PresentationFormat>Affichage à l'écran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2011-09-27T07:20:14Z</dcterms:created>
  <dcterms:modified xsi:type="dcterms:W3CDTF">2013-10-01T14:43:12Z</dcterms:modified>
</cp:coreProperties>
</file>