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656169" y="2273945"/>
            <a:ext cx="536070" cy="536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33579" y="3339000"/>
            <a:ext cx="36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04" y="3068960"/>
            <a:ext cx="3600000" cy="205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2051720" y="3429000"/>
            <a:ext cx="79208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627784" y="3339000"/>
            <a:ext cx="0" cy="1800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199374" y="3339000"/>
            <a:ext cx="0" cy="1800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3275856" y="3371300"/>
            <a:ext cx="287992" cy="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1691720" y="3249000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843808" y="1988840"/>
            <a:ext cx="0" cy="180012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2843808" y="2978960"/>
            <a:ext cx="0" cy="1800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2843808" y="3698960"/>
            <a:ext cx="0" cy="1800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2836466" y="1898840"/>
            <a:ext cx="0" cy="18000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843808" y="2541980"/>
            <a:ext cx="792088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3052386" y="2451980"/>
            <a:ext cx="36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5896" y="2256950"/>
            <a:ext cx="0" cy="57006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5" idx="1"/>
          </p:cNvCxnSpPr>
          <p:nvPr/>
        </p:nvCxnSpPr>
        <p:spPr>
          <a:xfrm flipH="1" flipV="1">
            <a:off x="3595638" y="2206730"/>
            <a:ext cx="139037" cy="1457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924204" y="2494186"/>
            <a:ext cx="0" cy="115327"/>
          </a:xfrm>
          <a:prstGeom prst="lin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>
            <a:stCxn id="5" idx="3"/>
          </p:cNvCxnSpPr>
          <p:nvPr/>
        </p:nvCxnSpPr>
        <p:spPr>
          <a:xfrm flipH="1">
            <a:off x="3595638" y="2731509"/>
            <a:ext cx="139037" cy="145721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3869717" y="2553572"/>
            <a:ext cx="108971" cy="2739"/>
          </a:xfrm>
          <a:prstGeom prst="lin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/>
          <p:cNvSpPr/>
          <p:nvPr/>
        </p:nvSpPr>
        <p:spPr>
          <a:xfrm>
            <a:off x="3276132" y="1893908"/>
            <a:ext cx="1296144" cy="1296144"/>
          </a:xfrm>
          <a:prstGeom prst="arc">
            <a:avLst>
              <a:gd name="adj1" fmla="val 14064766"/>
              <a:gd name="adj2" fmla="val 8650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4" name="Connecteur droit 43"/>
          <p:cNvCxnSpPr>
            <a:stCxn id="5" idx="0"/>
          </p:cNvCxnSpPr>
          <p:nvPr/>
        </p:nvCxnSpPr>
        <p:spPr>
          <a:xfrm flipV="1">
            <a:off x="3924204" y="1893908"/>
            <a:ext cx="0" cy="380037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6300192" y="1893908"/>
            <a:ext cx="1295594" cy="1295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52" name="Connecteur droit 51"/>
          <p:cNvCxnSpPr/>
          <p:nvPr/>
        </p:nvCxnSpPr>
        <p:spPr>
          <a:xfrm>
            <a:off x="3924203" y="1893908"/>
            <a:ext cx="302378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24204" y="3190052"/>
            <a:ext cx="302378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Ellipse 54"/>
          <p:cNvSpPr/>
          <p:nvPr/>
        </p:nvSpPr>
        <p:spPr>
          <a:xfrm>
            <a:off x="3808568" y="2440676"/>
            <a:ext cx="231270" cy="231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>
            <a:stCxn id="55" idx="7"/>
            <a:endCxn id="5" idx="7"/>
          </p:cNvCxnSpPr>
          <p:nvPr/>
        </p:nvCxnSpPr>
        <p:spPr>
          <a:xfrm flipV="1">
            <a:off x="4005969" y="2352451"/>
            <a:ext cx="107764" cy="12209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>
            <a:endCxn id="55" idx="4"/>
          </p:cNvCxnSpPr>
          <p:nvPr/>
        </p:nvCxnSpPr>
        <p:spPr>
          <a:xfrm flipV="1">
            <a:off x="3924203" y="2671946"/>
            <a:ext cx="0" cy="847054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5109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</cp:revision>
  <dcterms:created xsi:type="dcterms:W3CDTF">2015-07-11T18:06:19Z</dcterms:created>
  <dcterms:modified xsi:type="dcterms:W3CDTF">2015-07-11T19:10:52Z</dcterms:modified>
</cp:coreProperties>
</file>