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Potentiomètre</a:t>
            </a:r>
          </a:p>
          <a:p>
            <a:pPr algn="ctr"/>
            <a:r>
              <a:rPr lang="fr-FR" sz="900" dirty="0" smtClean="0"/>
              <a:t>P</a:t>
            </a:r>
            <a:r>
              <a:rPr lang="fr-FR" sz="900" baseline="-25000" dirty="0" smtClean="0"/>
              <a:t>E</a:t>
            </a:r>
            <a:endParaRPr lang="fr-FR" sz="9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Potentiomètre P</a:t>
            </a:r>
            <a:r>
              <a:rPr lang="fr-FR" sz="900" baseline="-25000" dirty="0" smtClean="0"/>
              <a:t>K</a:t>
            </a:r>
            <a:endParaRPr lang="fr-FR" sz="900" baseline="-250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</a:t>
              </a:r>
              <a:endParaRPr lang="fr-FR" dirty="0"/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+</a:t>
              </a:r>
              <a:endParaRPr lang="fr-FR" dirty="0"/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e</a:t>
            </a:r>
            <a:r>
              <a:rPr lang="fr-FR" sz="1400" i="1" dirty="0" smtClean="0"/>
              <a:t>(t)</a:t>
            </a:r>
          </a:p>
          <a:p>
            <a:pPr algn="ctr"/>
            <a:r>
              <a:rPr lang="fr-FR" sz="1400" i="1" dirty="0" smtClean="0"/>
              <a:t>(rad)</a:t>
            </a:r>
            <a:endParaRPr lang="fr-FR" sz="1400" i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m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s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 smtClean="0"/>
              <a:t>θ</a:t>
            </a:r>
            <a:r>
              <a:rPr lang="fr-FR" sz="1400" i="1" baseline="-25000" dirty="0" smtClean="0"/>
              <a:t>v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/>
              <a:t>q</a:t>
            </a:r>
            <a:r>
              <a:rPr lang="fr-FR" sz="1400" i="1" baseline="-25000" dirty="0" err="1" smtClean="0"/>
              <a:t>e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/>
              <a:t>u</a:t>
            </a:r>
            <a:r>
              <a:rPr lang="fr-FR" sz="1400" i="1" baseline="-25000" dirty="0" err="1" smtClean="0"/>
              <a:t>m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/>
              <a:t>u</a:t>
            </a:r>
            <a:r>
              <a:rPr lang="fr-FR" sz="1400" i="1" baseline="-25000" dirty="0" err="1" smtClean="0"/>
              <a:t>e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u</a:t>
            </a:r>
            <a:r>
              <a:rPr lang="fr-FR" sz="1400" i="1" baseline="-25000" dirty="0" smtClean="0"/>
              <a:t>s</a:t>
            </a:r>
            <a:r>
              <a:rPr lang="fr-FR" sz="1400" i="1" dirty="0" smtClean="0"/>
              <a:t>(t) (V)</a:t>
            </a:r>
            <a:endParaRPr lang="fr-FR" sz="1400" i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x</a:t>
            </a:r>
            <a:r>
              <a:rPr lang="fr-FR" sz="1400" i="1" baseline="-25000" dirty="0" smtClean="0"/>
              <a:t> 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h(t) (m)</a:t>
            </a:r>
            <a:endParaRPr lang="fr-FR" sz="1400" i="1" dirty="0"/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/>
              <a:t>q</a:t>
            </a:r>
            <a:r>
              <a:rPr lang="fr-FR" sz="1400" i="1" baseline="-25000" dirty="0" err="1" smtClean="0"/>
              <a:t>s</a:t>
            </a:r>
            <a:r>
              <a:rPr lang="fr-FR" sz="1400" i="1" dirty="0" smtClean="0"/>
              <a:t>(t)</a:t>
            </a:r>
            <a:endParaRPr lang="fr-FR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Affichage à l'écran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9</cp:revision>
  <dcterms:modified xsi:type="dcterms:W3CDTF">2013-10-15T20:51:35Z</dcterms:modified>
</cp:coreProperties>
</file>