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768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16/09/2013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429972" y="242612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4" idx="4"/>
            <a:endCxn id="4" idx="0"/>
          </p:cNvCxnSpPr>
          <p:nvPr/>
        </p:nvCxnSpPr>
        <p:spPr>
          <a:xfrm flipV="1">
            <a:off x="2573988" y="2426122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573988" y="1778050"/>
            <a:ext cx="0" cy="146157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2573989" y="1778050"/>
            <a:ext cx="485843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 rot="5400000">
            <a:off x="2900018" y="1699088"/>
            <a:ext cx="432048" cy="112420"/>
            <a:chOff x="4014148" y="1372364"/>
            <a:chExt cx="432048" cy="112420"/>
          </a:xfrm>
        </p:grpSpPr>
        <p:cxnSp>
          <p:nvCxnSpPr>
            <p:cNvPr id="9" name="Connecteur droit avec flèche 8"/>
            <p:cNvCxnSpPr/>
            <p:nvPr/>
          </p:nvCxnSpPr>
          <p:spPr>
            <a:xfrm flipH="1">
              <a:off x="4014148" y="1372364"/>
              <a:ext cx="43204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4014148" y="1484784"/>
              <a:ext cx="43204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1781900" y="2380380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/>
              <a:t>e</a:t>
            </a:r>
            <a:r>
              <a:rPr lang="fr-FR" sz="1600" i="1" dirty="0" smtClean="0"/>
              <a:t>(t)</a:t>
            </a:r>
            <a:endParaRPr lang="fr-FR" sz="1600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963506" y="2035506"/>
            <a:ext cx="292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C</a:t>
            </a:r>
            <a:endParaRPr lang="fr-FR" sz="1600" i="1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573988" y="1827306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2258312" y="2339559"/>
            <a:ext cx="2332" cy="3782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2963506" y="1340768"/>
            <a:ext cx="29206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809745" y="88723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err="1" smtClean="0"/>
              <a:t>u</a:t>
            </a:r>
            <a:r>
              <a:rPr lang="fr-FR" sz="1600" i="1" baseline="-25000" dirty="0" err="1" smtClean="0"/>
              <a:t>c</a:t>
            </a:r>
            <a:r>
              <a:rPr lang="fr-FR" sz="1600" i="1" dirty="0" smtClean="0"/>
              <a:t>(t)</a:t>
            </a:r>
            <a:endParaRPr lang="fr-FR" sz="1600" i="1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2573988" y="3239622"/>
            <a:ext cx="1174328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2" idx="0"/>
          </p:cNvCxnSpPr>
          <p:nvPr/>
        </p:nvCxnSpPr>
        <p:spPr>
          <a:xfrm>
            <a:off x="3740651" y="2971050"/>
            <a:ext cx="0" cy="26857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flipV="1">
            <a:off x="3632639" y="2755026"/>
            <a:ext cx="216024" cy="216024"/>
          </a:xfrm>
          <a:prstGeom prst="arc">
            <a:avLst>
              <a:gd name="adj1" fmla="val 16200000"/>
              <a:gd name="adj2" fmla="val 54638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3" name="Arc 22"/>
          <p:cNvSpPr/>
          <p:nvPr/>
        </p:nvSpPr>
        <p:spPr>
          <a:xfrm flipV="1">
            <a:off x="3632639" y="2538709"/>
            <a:ext cx="216024" cy="216024"/>
          </a:xfrm>
          <a:prstGeom prst="arc">
            <a:avLst>
              <a:gd name="adj1" fmla="val 16200000"/>
              <a:gd name="adj2" fmla="val 54638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4" name="Arc 23"/>
          <p:cNvSpPr/>
          <p:nvPr/>
        </p:nvSpPr>
        <p:spPr>
          <a:xfrm flipV="1">
            <a:off x="3632639" y="2322685"/>
            <a:ext cx="216024" cy="216024"/>
          </a:xfrm>
          <a:prstGeom prst="arc">
            <a:avLst>
              <a:gd name="adj1" fmla="val 16200000"/>
              <a:gd name="adj2" fmla="val 54638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5" name="Arc 24"/>
          <p:cNvSpPr/>
          <p:nvPr/>
        </p:nvSpPr>
        <p:spPr>
          <a:xfrm flipV="1">
            <a:off x="3632639" y="2106368"/>
            <a:ext cx="216024" cy="216024"/>
          </a:xfrm>
          <a:prstGeom prst="arc">
            <a:avLst>
              <a:gd name="adj1" fmla="val 16200000"/>
              <a:gd name="adj2" fmla="val 54638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3748316" y="1778050"/>
            <a:ext cx="768" cy="33728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172252" y="1778050"/>
            <a:ext cx="578081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778334" y="2339559"/>
            <a:ext cx="54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R,L</a:t>
            </a:r>
            <a:endParaRPr lang="fr-FR" sz="1600" i="1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4932040" y="1490018"/>
            <a:ext cx="0" cy="9406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4932040" y="2426124"/>
            <a:ext cx="14401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711467" y="115146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f(t)</a:t>
            </a:r>
            <a:endParaRPr lang="fr-FR" sz="1600" i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6118605" y="2045103"/>
            <a:ext cx="253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t</a:t>
            </a:r>
            <a:endParaRPr lang="fr-FR" sz="1600" i="1" dirty="0"/>
          </a:p>
        </p:txBody>
      </p:sp>
      <p:cxnSp>
        <p:nvCxnSpPr>
          <p:cNvPr id="49" name="Connecteur droit 48"/>
          <p:cNvCxnSpPr/>
          <p:nvPr/>
        </p:nvCxnSpPr>
        <p:spPr>
          <a:xfrm flipV="1">
            <a:off x="4932040" y="1827306"/>
            <a:ext cx="0" cy="6033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4932040" y="1827306"/>
            <a:ext cx="360040" cy="5988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6804248" y="1494591"/>
            <a:ext cx="0" cy="9406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6804248" y="2430697"/>
            <a:ext cx="14401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6583675" y="1156037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f(t)</a:t>
            </a:r>
            <a:endParaRPr lang="fr-FR" sz="1600" i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7990813" y="2049676"/>
            <a:ext cx="253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t</a:t>
            </a:r>
            <a:endParaRPr lang="fr-FR" sz="1600" i="1" dirty="0"/>
          </a:p>
        </p:txBody>
      </p:sp>
      <p:cxnSp>
        <p:nvCxnSpPr>
          <p:cNvPr id="57" name="Connecteur droit 56"/>
          <p:cNvCxnSpPr/>
          <p:nvPr/>
        </p:nvCxnSpPr>
        <p:spPr>
          <a:xfrm flipV="1">
            <a:off x="6804248" y="1831879"/>
            <a:ext cx="0" cy="6033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 flipV="1">
            <a:off x="6804248" y="1831879"/>
            <a:ext cx="360040" cy="5988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7164288" y="1831879"/>
            <a:ext cx="0" cy="6033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 flipV="1">
            <a:off x="7164288" y="1831879"/>
            <a:ext cx="360040" cy="5988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7531744" y="1831878"/>
            <a:ext cx="0" cy="6033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7531744" y="1831878"/>
            <a:ext cx="360040" cy="5988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5177094" y="25088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/>
              <a:t>2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4641576" y="1662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 dirty="0" smtClean="0"/>
              <a:t>4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14994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30562" y="2715627"/>
            <a:ext cx="360000" cy="1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1691680" y="548680"/>
            <a:ext cx="0" cy="216024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1691680" y="2708920"/>
            <a:ext cx="136815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3" idx="0"/>
          </p:cNvCxnSpPr>
          <p:nvPr/>
        </p:nvCxnSpPr>
        <p:spPr>
          <a:xfrm flipV="1">
            <a:off x="2410562" y="2276872"/>
            <a:ext cx="0" cy="43875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2230562" y="2062064"/>
            <a:ext cx="1106" cy="22273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2229456" y="2279566"/>
            <a:ext cx="361106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589295" y="2062064"/>
            <a:ext cx="1106" cy="22273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229456" y="2166996"/>
            <a:ext cx="361106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2408903" y="1935759"/>
            <a:ext cx="1106" cy="22273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387702" y="1882251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>
            <a:stCxn id="26" idx="0"/>
          </p:cNvCxnSpPr>
          <p:nvPr/>
        </p:nvCxnSpPr>
        <p:spPr>
          <a:xfrm flipV="1">
            <a:off x="2410562" y="1700808"/>
            <a:ext cx="0" cy="18144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2337057" y="1700808"/>
            <a:ext cx="14701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2337057" y="1628800"/>
            <a:ext cx="14701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2337057" y="1556792"/>
            <a:ext cx="14701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2337057" y="1484784"/>
            <a:ext cx="14701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 flipV="1">
            <a:off x="2337057" y="1628800"/>
            <a:ext cx="146712" cy="7200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2337057" y="1556792"/>
            <a:ext cx="146712" cy="7200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2337057" y="1484784"/>
            <a:ext cx="146712" cy="7200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2408903" y="1303341"/>
            <a:ext cx="0" cy="18144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386043" y="1261939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1619672" y="1902042"/>
            <a:ext cx="1008112" cy="306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613512" y="1284798"/>
            <a:ext cx="1014272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325874" y="252425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74" y="2524254"/>
                <a:ext cx="36580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225591" y="110013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91" y="1100132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1225591" y="1720444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91" y="1720444"/>
                <a:ext cx="46775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/>
          <p:cNvCxnSpPr/>
          <p:nvPr/>
        </p:nvCxnSpPr>
        <p:spPr>
          <a:xfrm flipV="1">
            <a:off x="2555776" y="836712"/>
            <a:ext cx="0" cy="448087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2555776" y="1457023"/>
            <a:ext cx="0" cy="448087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569381" y="876089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81" y="876089"/>
                <a:ext cx="65735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627784" y="1535778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𝑦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535778"/>
                <a:ext cx="66075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158743" y="1700808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43" y="1700808"/>
                <a:ext cx="32502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2133077" y="100383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77" y="1003837"/>
                <a:ext cx="31919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4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2158743" y="1700808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43" y="1700808"/>
                <a:ext cx="32502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230562" y="2715627"/>
            <a:ext cx="360000" cy="1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1691680" y="548680"/>
            <a:ext cx="0" cy="2160240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1691680" y="2708920"/>
            <a:ext cx="136815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3" idx="0"/>
          </p:cNvCxnSpPr>
          <p:nvPr/>
        </p:nvCxnSpPr>
        <p:spPr>
          <a:xfrm flipV="1">
            <a:off x="2410562" y="2374515"/>
            <a:ext cx="0" cy="34111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229456" y="1412776"/>
            <a:ext cx="361106" cy="222732"/>
            <a:chOff x="2229456" y="2062064"/>
            <a:chExt cx="361106" cy="222732"/>
          </a:xfrm>
        </p:grpSpPr>
        <p:cxnSp>
          <p:nvCxnSpPr>
            <p:cNvPr id="17" name="Connecteur droit avec flèche 16"/>
            <p:cNvCxnSpPr/>
            <p:nvPr/>
          </p:nvCxnSpPr>
          <p:spPr>
            <a:xfrm flipV="1">
              <a:off x="2230562" y="2062064"/>
              <a:ext cx="1106" cy="22273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2229456" y="2279566"/>
              <a:ext cx="361106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V="1">
              <a:off x="2589295" y="2062064"/>
              <a:ext cx="1106" cy="22273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2229456" y="2166996"/>
              <a:ext cx="361106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V="1">
            <a:off x="2408903" y="1935759"/>
            <a:ext cx="1106" cy="22273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387702" y="1882251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>
            <a:stCxn id="26" idx="0"/>
          </p:cNvCxnSpPr>
          <p:nvPr/>
        </p:nvCxnSpPr>
        <p:spPr>
          <a:xfrm flipH="1" flipV="1">
            <a:off x="2408902" y="1628800"/>
            <a:ext cx="0" cy="25345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329766" y="2158491"/>
            <a:ext cx="147010" cy="216024"/>
            <a:chOff x="2337057" y="1484784"/>
            <a:chExt cx="147010" cy="216024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>
              <a:off x="2337057" y="1700808"/>
              <a:ext cx="147010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H="1">
              <a:off x="2337057" y="1628800"/>
              <a:ext cx="147010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>
              <a:off x="2337057" y="1556792"/>
              <a:ext cx="147010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H="1">
              <a:off x="2337057" y="1484784"/>
              <a:ext cx="147010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H="1" flipV="1">
              <a:off x="2337057" y="1628800"/>
              <a:ext cx="146712" cy="7200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H="1" flipV="1">
              <a:off x="2337057" y="1556792"/>
              <a:ext cx="146712" cy="7200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H="1" flipV="1">
              <a:off x="2337057" y="1484784"/>
              <a:ext cx="146712" cy="7200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eur droit avec flèche 44"/>
          <p:cNvCxnSpPr/>
          <p:nvPr/>
        </p:nvCxnSpPr>
        <p:spPr>
          <a:xfrm flipH="1" flipV="1">
            <a:off x="2408903" y="1303342"/>
            <a:ext cx="1659" cy="2143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386043" y="1261939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1619672" y="1902042"/>
            <a:ext cx="1008112" cy="3068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613512" y="1284798"/>
            <a:ext cx="1014272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325874" y="252425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74" y="2524254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225591" y="110013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91" y="1100132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1225591" y="1720444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91" y="1720444"/>
                <a:ext cx="46775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/>
          <p:cNvCxnSpPr/>
          <p:nvPr/>
        </p:nvCxnSpPr>
        <p:spPr>
          <a:xfrm flipV="1">
            <a:off x="2687106" y="836712"/>
            <a:ext cx="0" cy="448087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2687106" y="1457023"/>
            <a:ext cx="0" cy="448087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2700711" y="876089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11" y="876089"/>
                <a:ext cx="65735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2759114" y="1535778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𝑦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114" y="1535778"/>
                <a:ext cx="66075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2133077" y="100383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77" y="1003837"/>
                <a:ext cx="31919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70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</Words>
  <Application>Microsoft Office PowerPoint</Application>
  <PresentationFormat>Affichage à l'écran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2011-09-19T07:58:37Z</dcterms:created>
  <dcterms:modified xsi:type="dcterms:W3CDTF">2013-09-16T11:20:40Z</dcterms:modified>
</cp:coreProperties>
</file>