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31828"/>
              </p:ext>
            </p:extLst>
          </p:nvPr>
        </p:nvGraphicFramePr>
        <p:xfrm>
          <a:off x="1524001" y="1397000"/>
          <a:ext cx="3480047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5751"/>
                <a:gridCol w="1152128"/>
                <a:gridCol w="648072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Exigence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Niveau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Flexibilité</a:t>
                      </a:r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r>
                        <a:rPr lang="fr-FR" sz="1200" baseline="0" dirty="0" smtClean="0"/>
                        <a:t> 13.5.2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Erreur Statique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Aucune</a:t>
                      </a:r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Dépassement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Aucun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Aucune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0774" y="548680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Hacheur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4417" y="548680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Moto réducteur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98060" y="548680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Poulie - Courroie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5932" y="1340768"/>
            <a:ext cx="115212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Codeur incrémental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5101" y="548680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Intégrateur</a:t>
            </a:r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1823195" y="620688"/>
            <a:ext cx="288032" cy="288032"/>
          </a:xfrm>
          <a:prstGeom prst="flowChartSummingJunc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endCxn id="4" idx="1"/>
          </p:cNvCxnSpPr>
          <p:nvPr/>
        </p:nvCxnSpPr>
        <p:spPr>
          <a:xfrm>
            <a:off x="107504" y="764704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" idx="3"/>
            <a:endCxn id="10" idx="2"/>
          </p:cNvCxnSpPr>
          <p:nvPr/>
        </p:nvCxnSpPr>
        <p:spPr>
          <a:xfrm>
            <a:off x="1403648" y="764704"/>
            <a:ext cx="419547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0" idx="6"/>
            <a:endCxn id="5" idx="1"/>
          </p:cNvCxnSpPr>
          <p:nvPr/>
        </p:nvCxnSpPr>
        <p:spPr>
          <a:xfrm>
            <a:off x="2111227" y="764704"/>
            <a:ext cx="419547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5" idx="3"/>
            <a:endCxn id="6" idx="1"/>
          </p:cNvCxnSpPr>
          <p:nvPr/>
        </p:nvCxnSpPr>
        <p:spPr>
          <a:xfrm>
            <a:off x="3394870" y="764704"/>
            <a:ext cx="419547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678513" y="767408"/>
            <a:ext cx="419547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321205" y="767408"/>
            <a:ext cx="419547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962156" y="798687"/>
            <a:ext cx="419547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10" idx="4"/>
          </p:cNvCxnSpPr>
          <p:nvPr/>
        </p:nvCxnSpPr>
        <p:spPr>
          <a:xfrm flipV="1">
            <a:off x="1967211" y="908720"/>
            <a:ext cx="0" cy="64807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8" idx="1"/>
          </p:cNvCxnSpPr>
          <p:nvPr/>
        </p:nvCxnSpPr>
        <p:spPr>
          <a:xfrm flipH="1">
            <a:off x="1967211" y="1556792"/>
            <a:ext cx="1978721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7473605" y="767408"/>
            <a:ext cx="1" cy="7893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8" idx="3"/>
          </p:cNvCxnSpPr>
          <p:nvPr/>
        </p:nvCxnSpPr>
        <p:spPr>
          <a:xfrm flipH="1" flipV="1">
            <a:off x="5098060" y="1556792"/>
            <a:ext cx="2375545" cy="1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4948" y="394791"/>
                <a:ext cx="3971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8" y="394791"/>
                <a:ext cx="39716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7473606" y="39479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606" y="394790"/>
                <a:ext cx="33098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64899" y="394791"/>
                <a:ext cx="312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899" y="394791"/>
                <a:ext cx="31220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3400004" y="394791"/>
                <a:ext cx="331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004" y="394791"/>
                <a:ext cx="33188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967211" y="1186879"/>
                <a:ext cx="4015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11" y="1186879"/>
                <a:ext cx="40158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1408782" y="393302"/>
                <a:ext cx="409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2" y="393302"/>
                <a:ext cx="40927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649246" y="389605"/>
                <a:ext cx="47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246" y="389605"/>
                <a:ext cx="479106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6017549" y="39479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549" y="394791"/>
                <a:ext cx="358560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/>
          <p:cNvSpPr txBox="1"/>
          <p:nvPr/>
        </p:nvSpPr>
        <p:spPr>
          <a:xfrm>
            <a:off x="7473606" y="81957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rad</a:t>
            </a:r>
            <a:endParaRPr lang="fr-FR" sz="1400" i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107504" y="798687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rad</a:t>
            </a:r>
            <a:endParaRPr lang="fr-FR" sz="1400" i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2189842" y="81957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V</a:t>
            </a:r>
            <a:endParaRPr lang="fr-FR" sz="1400" i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640086" y="7293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+</a:t>
            </a:r>
            <a:endParaRPr lang="fr-FR" sz="14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1944018" y="806698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-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1469792" y="81957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V</a:t>
            </a:r>
            <a:endParaRPr lang="fr-FR" sz="1400" i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1980065" y="155679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V</a:t>
            </a:r>
            <a:endParaRPr lang="fr-FR" sz="1400" i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3422318" y="79868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V</a:t>
            </a:r>
            <a:endParaRPr lang="fr-FR" sz="1400" i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4604137" y="924709"/>
            <a:ext cx="568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r</a:t>
            </a:r>
            <a:r>
              <a:rPr lang="fr-FR" sz="1400" i="1" dirty="0" smtClean="0"/>
              <a:t>ad/s</a:t>
            </a:r>
            <a:endParaRPr lang="fr-FR" sz="1400" i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912680" y="958111"/>
            <a:ext cx="568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r</a:t>
            </a:r>
            <a:r>
              <a:rPr lang="fr-FR" sz="1400" i="1" dirty="0" smtClean="0"/>
              <a:t>ad/s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57</Words>
  <Application>Microsoft Office PowerPoint</Application>
  <PresentationFormat>Affichage à l'écran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25</cp:revision>
  <dcterms:created xsi:type="dcterms:W3CDTF">2011-09-19T07:58:37Z</dcterms:created>
  <dcterms:modified xsi:type="dcterms:W3CDTF">2013-09-26T19:23:29Z</dcterms:modified>
</cp:coreProperties>
</file>