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4" r:id="rId5"/>
    <p:sldId id="260" r:id="rId6"/>
    <p:sldId id="265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0" autoAdjust="0"/>
  </p:normalViewPr>
  <p:slideViewPr>
    <p:cSldViewPr>
      <p:cViewPr>
        <p:scale>
          <a:sx n="100" d="100"/>
          <a:sy n="100" d="100"/>
        </p:scale>
        <p:origin x="-5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18/10/2013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114297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6" idx="2"/>
          </p:cNvCxnSpPr>
          <p:nvPr/>
        </p:nvCxnSpPr>
        <p:spPr>
          <a:xfrm flipV="1">
            <a:off x="642910" y="1500174"/>
            <a:ext cx="500066" cy="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6"/>
          </p:cNvCxnSpPr>
          <p:nvPr/>
        </p:nvCxnSpPr>
        <p:spPr>
          <a:xfrm>
            <a:off x="142872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43174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43240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385762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00298" y="1857364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0,0099</a:t>
            </a:r>
            <a:endParaRPr lang="fr-FR" sz="1200" i="1" baseline="-25000" dirty="0"/>
          </a:p>
        </p:txBody>
      </p:sp>
      <p:cxnSp>
        <p:nvCxnSpPr>
          <p:cNvPr id="18" name="Connecteur droit avec flèche 17"/>
          <p:cNvCxnSpPr>
            <a:endCxn id="6" idx="4"/>
          </p:cNvCxnSpPr>
          <p:nvPr/>
        </p:nvCxnSpPr>
        <p:spPr>
          <a:xfrm rot="5400000" flipH="1" flipV="1">
            <a:off x="1107257" y="1821645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3"/>
          </p:cNvCxnSpPr>
          <p:nvPr/>
        </p:nvCxnSpPr>
        <p:spPr>
          <a:xfrm rot="10800000">
            <a:off x="3214678" y="2000240"/>
            <a:ext cx="85725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H="1" flipV="1">
            <a:off x="3822695" y="174941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</p:cNvCxnSpPr>
          <p:nvPr/>
        </p:nvCxnSpPr>
        <p:spPr>
          <a:xfrm rot="10800000">
            <a:off x="1285852" y="2000240"/>
            <a:ext cx="121444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70480" y="13572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298630" y="13572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107344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117059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879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6" name="Organigramme : Jonction de sommaire 5"/>
          <p:cNvSpPr/>
          <p:nvPr/>
        </p:nvSpPr>
        <p:spPr>
          <a:xfrm>
            <a:off x="114297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endCxn id="6" idx="2"/>
          </p:cNvCxnSpPr>
          <p:nvPr/>
        </p:nvCxnSpPr>
        <p:spPr>
          <a:xfrm flipV="1">
            <a:off x="642910" y="1500174"/>
            <a:ext cx="500066" cy="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6"/>
          </p:cNvCxnSpPr>
          <p:nvPr/>
        </p:nvCxnSpPr>
        <p:spPr>
          <a:xfrm>
            <a:off x="142872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643174" y="1500174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928794" y="1857364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0,09</a:t>
            </a:r>
            <a:endParaRPr lang="fr-FR" sz="1200" i="1" baseline="-25000" dirty="0"/>
          </a:p>
        </p:txBody>
      </p:sp>
      <p:cxnSp>
        <p:nvCxnSpPr>
          <p:cNvPr id="18" name="Connecteur droit avec flèche 17"/>
          <p:cNvCxnSpPr>
            <a:endCxn id="6" idx="4"/>
          </p:cNvCxnSpPr>
          <p:nvPr/>
        </p:nvCxnSpPr>
        <p:spPr>
          <a:xfrm rot="5400000" flipH="1" flipV="1">
            <a:off x="1107257" y="1821645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endCxn id="17" idx="3"/>
          </p:cNvCxnSpPr>
          <p:nvPr/>
        </p:nvCxnSpPr>
        <p:spPr>
          <a:xfrm rot="10800000">
            <a:off x="2643174" y="2000240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rot="5400000" flipH="1" flipV="1">
            <a:off x="2751125" y="174941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7" idx="1"/>
          </p:cNvCxnSpPr>
          <p:nvPr/>
        </p:nvCxnSpPr>
        <p:spPr>
          <a:xfrm rot="10800000">
            <a:off x="1285852" y="2000240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70480" y="1357298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107344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117059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2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0,09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>
            <a:off x="4857752" y="2010718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965703" y="1759891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4601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F(p)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R(p)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>
            <a:off x="4857752" y="2010718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965703" y="1759891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4601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K</a:t>
            </a:r>
            <a:r>
              <a:rPr lang="fr-FR" sz="1200" i="1" baseline="-25000" dirty="0" smtClean="0"/>
              <a:t>1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10800000">
            <a:off x="1643042" y="2285992"/>
            <a:ext cx="364333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49" name="Connecteur droit avec flèche 48"/>
          <p:cNvCxnSpPr/>
          <p:nvPr/>
        </p:nvCxnSpPr>
        <p:spPr>
          <a:xfrm rot="5400000" flipH="1" flipV="1">
            <a:off x="4894265" y="1892289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536281" y="121084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357554" y="1286585"/>
                <a:ext cx="1071570" cy="43035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200" i="1" dirty="0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i="1" dirty="0">
                              <a:latin typeface="Cambria Math"/>
                            </a:rPr>
                            <m:t>1+</m:t>
                          </m:r>
                          <m:r>
                            <a:rPr lang="fr-FR" sz="1200" i="1" dirty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fr-FR" sz="12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 dirty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dirty="0" smtClean="0">
                              <a:latin typeface="Cambria Math"/>
                            </a:rPr>
                            <m:t>𝑅</m:t>
                          </m:r>
                          <m:r>
                            <a:rPr lang="fr-FR" sz="12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fr-FR" sz="12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54" y="1286585"/>
                <a:ext cx="1071570" cy="43035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>
            <a:off x="4429124" y="1512921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2285984" y="1357298"/>
                <a:ext cx="714380" cy="2857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/>
                        </a:rPr>
                        <m:t>𝐾</m:t>
                      </m:r>
                      <m:r>
                        <a:rPr lang="fr-FR" sz="1200" i="1" baseline="-25000" dirty="0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84" y="1357298"/>
                <a:ext cx="714380" cy="2857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1643042" y="2285992"/>
            <a:ext cx="2928958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49" name="Connecteur droit avec flèche 48"/>
          <p:cNvCxnSpPr/>
          <p:nvPr/>
        </p:nvCxnSpPr>
        <p:spPr>
          <a:xfrm flipV="1">
            <a:off x="4573588" y="1523954"/>
            <a:ext cx="0" cy="76203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578739" y="2673943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4147657" y="2705194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/>
              <a:t>S(p)</a:t>
            </a:r>
            <a:endParaRPr lang="fr-FR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078805" y="2535332"/>
                <a:ext cx="2068852" cy="89662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dirty="0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i="1" dirty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i="1" dirty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 dirty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r>
                            <a:rPr lang="fr-FR" sz="1200" b="0" i="1" dirty="0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i="1" dirty="0">
                                  <a:latin typeface="Cambria Math"/>
                                </a:rPr>
                                <m:t>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i="1" dirty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fr-FR" sz="12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 dirty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fr-FR" sz="1200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805" y="2535332"/>
                <a:ext cx="2068852" cy="89662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avec flèche 58"/>
          <p:cNvCxnSpPr/>
          <p:nvPr/>
        </p:nvCxnSpPr>
        <p:spPr>
          <a:xfrm>
            <a:off x="1578739" y="2947766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/>
          <p:nvPr/>
        </p:nvCxnSpPr>
        <p:spPr>
          <a:xfrm>
            <a:off x="4147657" y="298364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53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>
            <a:off x="4857752" y="2010718"/>
            <a:ext cx="357190" cy="662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828066" y="1897528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46017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6" idx="1"/>
          </p:cNvCxnSpPr>
          <p:nvPr/>
        </p:nvCxnSpPr>
        <p:spPr>
          <a:xfrm rot="10800000">
            <a:off x="1643042" y="2285992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28860" y="214311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58" name="Connecteur droit avec flèche 57"/>
          <p:cNvCxnSpPr>
            <a:endCxn id="56" idx="3"/>
          </p:cNvCxnSpPr>
          <p:nvPr/>
        </p:nvCxnSpPr>
        <p:spPr>
          <a:xfrm rot="10800000">
            <a:off x="3143240" y="2285992"/>
            <a:ext cx="207170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056734" y="121442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27" name="Connecteur droit avec flèche 26"/>
          <p:cNvCxnSpPr/>
          <p:nvPr/>
        </p:nvCxnSpPr>
        <p:spPr>
          <a:xfrm>
            <a:off x="3949577" y="1491421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3886558" y="1897528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6" idx="1"/>
          </p:cNvCxnSpPr>
          <p:nvPr/>
        </p:nvCxnSpPr>
        <p:spPr>
          <a:xfrm flipH="1">
            <a:off x="1642248" y="2285992"/>
            <a:ext cx="1122047" cy="158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764295" y="214311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58" name="Connecteur droit avec flèche 57"/>
          <p:cNvCxnSpPr>
            <a:endCxn id="56" idx="3"/>
          </p:cNvCxnSpPr>
          <p:nvPr/>
        </p:nvCxnSpPr>
        <p:spPr>
          <a:xfrm flipH="1" flipV="1">
            <a:off x="3478675" y="2285992"/>
            <a:ext cx="796347" cy="158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293393" y="1270143"/>
                <a:ext cx="1656184" cy="4632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393" y="1270143"/>
                <a:ext cx="1656184" cy="46323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919502" y="272520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4119012" y="272520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4011855" y="3002206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rot="5400000" flipH="1" flipV="1">
            <a:off x="3948836" y="3408313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rganigramme : Jonction de sommaire 48"/>
          <p:cNvSpPr/>
          <p:nvPr/>
        </p:nvSpPr>
        <p:spPr>
          <a:xfrm>
            <a:off x="1562444" y="2868083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/>
          <p:cNvCxnSpPr>
            <a:stCxn id="49" idx="6"/>
          </p:cNvCxnSpPr>
          <p:nvPr/>
        </p:nvCxnSpPr>
        <p:spPr>
          <a:xfrm>
            <a:off x="1848196" y="3010959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9" idx="4"/>
          </p:cNvCxnSpPr>
          <p:nvPr/>
        </p:nvCxnSpPr>
        <p:spPr>
          <a:xfrm rot="5400000" flipH="1" flipV="1">
            <a:off x="1383849" y="3475306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59" idx="1"/>
          </p:cNvCxnSpPr>
          <p:nvPr/>
        </p:nvCxnSpPr>
        <p:spPr>
          <a:xfrm flipH="1">
            <a:off x="1704526" y="3796777"/>
            <a:ext cx="1122047" cy="158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1492910" y="286998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1590066" y="296047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7" name="Connecteur droit avec flèche 56"/>
          <p:cNvCxnSpPr/>
          <p:nvPr/>
        </p:nvCxnSpPr>
        <p:spPr>
          <a:xfrm>
            <a:off x="1062378" y="3010959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826573" y="3653901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60" name="Connecteur droit avec flèche 59"/>
          <p:cNvCxnSpPr>
            <a:endCxn id="59" idx="3"/>
          </p:cNvCxnSpPr>
          <p:nvPr/>
        </p:nvCxnSpPr>
        <p:spPr>
          <a:xfrm flipH="1" flipV="1">
            <a:off x="3540953" y="3796777"/>
            <a:ext cx="796347" cy="158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355671" y="2780928"/>
                <a:ext cx="1656184" cy="4632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71" y="2780928"/>
                <a:ext cx="1656184" cy="463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5607445" y="1270143"/>
                <a:ext cx="2520280" cy="107594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b="0" i="1" smtClean="0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b="0" i="1" smtClean="0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fr-FR" sz="1200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fr-FR" sz="1200" i="1">
                                  <a:latin typeface="Cambria Math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fr-FR" sz="1200" i="1">
                                  <a:latin typeface="Cambria Math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fr-FR" sz="1200" i="1" baseline="-25000" dirty="0"/>
                            <m:t> </m:t>
                          </m:r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445" y="1270143"/>
                <a:ext cx="2520280" cy="107594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5097168" y="183090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4916669" y="15139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65" name="ZoneTexte 64"/>
          <p:cNvSpPr txBox="1"/>
          <p:nvPr/>
        </p:nvSpPr>
        <p:spPr>
          <a:xfrm>
            <a:off x="8268215" y="151392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66" name="Connecteur droit avec flèche 65"/>
          <p:cNvCxnSpPr/>
          <p:nvPr/>
        </p:nvCxnSpPr>
        <p:spPr>
          <a:xfrm>
            <a:off x="8129313" y="1805848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347201" y="2960477"/>
                <a:ext cx="2921014" cy="7168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fr-FR" sz="1200" i="1">
                              <a:latin typeface="Cambria Math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a:rPr lang="fr-FR" sz="1200" i="1"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fr-FR" sz="1200" i="1" baseline="-25000" dirty="0"/>
                            <m:t> </m:t>
                          </m:r>
                        </m:den>
                      </m:f>
                    </m:oMath>
                  </m:oMathPara>
                </a14:m>
                <a:endParaRPr lang="fr-FR" sz="1200" i="1" baseline="-25000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201" y="2960477"/>
                <a:ext cx="2921014" cy="716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eur droit avec flèche 67"/>
          <p:cNvCxnSpPr/>
          <p:nvPr/>
        </p:nvCxnSpPr>
        <p:spPr>
          <a:xfrm>
            <a:off x="4860032" y="3341688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4716016" y="302470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70" name="ZoneTexte 69"/>
          <p:cNvSpPr txBox="1"/>
          <p:nvPr/>
        </p:nvSpPr>
        <p:spPr>
          <a:xfrm>
            <a:off x="8242622" y="3024706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cxnSp>
        <p:nvCxnSpPr>
          <p:cNvPr id="71" name="Connecteur droit avec flèche 70"/>
          <p:cNvCxnSpPr/>
          <p:nvPr/>
        </p:nvCxnSpPr>
        <p:spPr>
          <a:xfrm>
            <a:off x="8268215" y="3316633"/>
            <a:ext cx="549885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</a:t>
            </a:r>
            <a:r>
              <a:rPr lang="el-GR" sz="1200" i="1" baseline="-25000" dirty="0" smtClean="0"/>
              <a:t>α</a:t>
            </a:r>
            <a:r>
              <a:rPr lang="fr-FR" sz="1200" i="1" dirty="0" smtClean="0"/>
              <a:t>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214942" y="1223175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24" name="Organigramme : Jonction de sommaire 23"/>
          <p:cNvSpPr/>
          <p:nvPr/>
        </p:nvSpPr>
        <p:spPr>
          <a:xfrm>
            <a:off x="3357554" y="1367776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4857752" y="1510652"/>
            <a:ext cx="71438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rot="5400000">
            <a:off x="3250397" y="1107265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4828066" y="1897528"/>
            <a:ext cx="775340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288020" y="13696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385176" y="1294613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0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6" idx="1"/>
          </p:cNvCxnSpPr>
          <p:nvPr/>
        </p:nvCxnSpPr>
        <p:spPr>
          <a:xfrm rot="10800000">
            <a:off x="1643042" y="2285992"/>
            <a:ext cx="78581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428860" y="214311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R(p)</a:t>
            </a:r>
            <a:endParaRPr lang="fr-FR" sz="1200" i="1" baseline="-25000" dirty="0"/>
          </a:p>
        </p:txBody>
      </p:sp>
      <p:cxnSp>
        <p:nvCxnSpPr>
          <p:cNvPr id="58" name="Connecteur droit avec flèche 57"/>
          <p:cNvCxnSpPr>
            <a:endCxn id="56" idx="3"/>
          </p:cNvCxnSpPr>
          <p:nvPr/>
        </p:nvCxnSpPr>
        <p:spPr>
          <a:xfrm rot="10800000">
            <a:off x="3143240" y="2285992"/>
            <a:ext cx="207170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285984" y="71435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40" name="Connecteur droit avec flèche 39"/>
          <p:cNvCxnSpPr>
            <a:endCxn id="36" idx="3"/>
          </p:cNvCxnSpPr>
          <p:nvPr/>
        </p:nvCxnSpPr>
        <p:spPr>
          <a:xfrm rot="10800000">
            <a:off x="3000364" y="85723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36" idx="1"/>
          </p:cNvCxnSpPr>
          <p:nvPr/>
        </p:nvCxnSpPr>
        <p:spPr>
          <a:xfrm>
            <a:off x="1071538" y="857232"/>
            <a:ext cx="121444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928662" y="571480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cteur droit avec flèche 13"/>
          <p:cNvCxnSpPr/>
          <p:nvPr/>
        </p:nvCxnSpPr>
        <p:spPr>
          <a:xfrm>
            <a:off x="300036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57224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E(p)</a:t>
            </a:r>
            <a:endParaRPr lang="fr-FR" sz="1200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7929586" y="121442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S(p)</a:t>
            </a:r>
            <a:endParaRPr lang="fr-FR" sz="1200" i="1" dirty="0"/>
          </a:p>
        </p:txBody>
      </p:sp>
      <p:sp>
        <p:nvSpPr>
          <p:cNvPr id="23" name="Rectangle 22"/>
          <p:cNvSpPr/>
          <p:nvPr/>
        </p:nvSpPr>
        <p:spPr>
          <a:xfrm>
            <a:off x="4143372" y="1367776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26" name="Connecteur droit avec flèche 25"/>
          <p:cNvCxnSpPr>
            <a:stCxn id="24" idx="6"/>
          </p:cNvCxnSpPr>
          <p:nvPr/>
        </p:nvCxnSpPr>
        <p:spPr>
          <a:xfrm>
            <a:off x="3643306" y="1510652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3372" y="1867842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R(p)</a:t>
            </a:r>
            <a:endParaRPr lang="fr-FR" sz="1200" i="1" baseline="-25000" dirty="0"/>
          </a:p>
        </p:txBody>
      </p:sp>
      <p:cxnSp>
        <p:nvCxnSpPr>
          <p:cNvPr id="30" name="Connecteur droit avec flèche 29"/>
          <p:cNvCxnSpPr>
            <a:endCxn id="24" idx="4"/>
          </p:cNvCxnSpPr>
          <p:nvPr/>
        </p:nvCxnSpPr>
        <p:spPr>
          <a:xfrm rot="5400000" flipH="1" flipV="1">
            <a:off x="3321835" y="1832123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29" idx="3"/>
          </p:cNvCxnSpPr>
          <p:nvPr/>
        </p:nvCxnSpPr>
        <p:spPr>
          <a:xfrm rot="10800000" flipV="1">
            <a:off x="4857752" y="2000240"/>
            <a:ext cx="1928826" cy="1047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rot="5400000" flipH="1" flipV="1">
            <a:off x="6537339" y="1749413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29" idx="1"/>
          </p:cNvCxnSpPr>
          <p:nvPr/>
        </p:nvCxnSpPr>
        <p:spPr>
          <a:xfrm rot="10800000">
            <a:off x="3500430" y="2010718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/>
          <p:cNvGrpSpPr/>
          <p:nvPr/>
        </p:nvGrpSpPr>
        <p:grpSpPr>
          <a:xfrm>
            <a:off x="3288020" y="1367776"/>
            <a:ext cx="597222" cy="369393"/>
            <a:chOff x="3288020" y="1367776"/>
            <a:chExt cx="597222" cy="369393"/>
          </a:xfrm>
        </p:grpSpPr>
        <p:sp>
          <p:nvSpPr>
            <p:cNvPr id="24" name="Organigramme : Jonction de sommaire 23"/>
            <p:cNvSpPr/>
            <p:nvPr/>
          </p:nvSpPr>
          <p:spPr>
            <a:xfrm>
              <a:off x="3357554" y="1367776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288020" y="1369680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3385176" y="1460170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2859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sp>
        <p:nvSpPr>
          <p:cNvPr id="43" name="Organigramme : Jonction de sommaire 42"/>
          <p:cNvSpPr/>
          <p:nvPr/>
        </p:nvSpPr>
        <p:spPr>
          <a:xfrm>
            <a:off x="1500166" y="135729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avec flèche 43"/>
          <p:cNvCxnSpPr>
            <a:stCxn id="43" idx="6"/>
          </p:cNvCxnSpPr>
          <p:nvPr/>
        </p:nvCxnSpPr>
        <p:spPr>
          <a:xfrm>
            <a:off x="1785918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endCxn id="43" idx="4"/>
          </p:cNvCxnSpPr>
          <p:nvPr/>
        </p:nvCxnSpPr>
        <p:spPr>
          <a:xfrm rot="5400000" flipH="1" flipV="1">
            <a:off x="1321571" y="1964521"/>
            <a:ext cx="642942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rot="10800000">
            <a:off x="1643042" y="2285992"/>
            <a:ext cx="6286544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30632" y="135920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1527788" y="1449692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cxnSp>
        <p:nvCxnSpPr>
          <p:cNvPr id="54" name="Connecteur droit avec flèche 53"/>
          <p:cNvCxnSpPr/>
          <p:nvPr/>
        </p:nvCxnSpPr>
        <p:spPr>
          <a:xfrm>
            <a:off x="1000100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rganigramme : Jonction de sommaire 35"/>
          <p:cNvSpPr/>
          <p:nvPr/>
        </p:nvSpPr>
        <p:spPr>
          <a:xfrm>
            <a:off x="5213038" y="1372538"/>
            <a:ext cx="285752" cy="285752"/>
          </a:xfrm>
          <a:prstGeom prst="flowChartSummingJunc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5143504" y="1357298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+</a:t>
            </a:r>
            <a:endParaRPr lang="fr-FR" sz="1200" b="1" i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5240660" y="1294613"/>
            <a:ext cx="18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/>
              <a:t>-</a:t>
            </a:r>
            <a:endParaRPr lang="fr-FR" sz="1200" b="1" i="1" dirty="0"/>
          </a:p>
        </p:txBody>
      </p:sp>
      <p:sp>
        <p:nvSpPr>
          <p:cNvPr id="53" name="Rectangle 52"/>
          <p:cNvSpPr/>
          <p:nvPr/>
        </p:nvSpPr>
        <p:spPr>
          <a:xfrm>
            <a:off x="5857884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3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70" name="Connecteur droit avec flèche 69"/>
          <p:cNvCxnSpPr/>
          <p:nvPr/>
        </p:nvCxnSpPr>
        <p:spPr>
          <a:xfrm>
            <a:off x="4857752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5500694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6572264" y="1500174"/>
            <a:ext cx="500066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072330" y="1357298"/>
            <a:ext cx="714380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i="1" dirty="0" smtClean="0"/>
              <a:t>H</a:t>
            </a:r>
            <a:r>
              <a:rPr lang="fr-FR" sz="1200" i="1" baseline="-25000" dirty="0" smtClean="0"/>
              <a:t>4</a:t>
            </a:r>
            <a:r>
              <a:rPr lang="fr-FR" sz="1200" i="1" dirty="0" smtClean="0"/>
              <a:t>(p)</a:t>
            </a:r>
            <a:endParaRPr lang="fr-FR" sz="1200" i="1" baseline="-25000" dirty="0"/>
          </a:p>
        </p:txBody>
      </p:sp>
      <p:cxnSp>
        <p:nvCxnSpPr>
          <p:cNvPr id="76" name="Connecteur droit avec flèche 75"/>
          <p:cNvCxnSpPr/>
          <p:nvPr/>
        </p:nvCxnSpPr>
        <p:spPr>
          <a:xfrm>
            <a:off x="7786710" y="1500174"/>
            <a:ext cx="357190" cy="2269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 rot="5400000" flipH="1" flipV="1">
            <a:off x="7287439" y="1642259"/>
            <a:ext cx="1285883" cy="15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rot="16200000" flipH="1">
            <a:off x="5180017" y="1177909"/>
            <a:ext cx="357190" cy="1588"/>
          </a:xfrm>
          <a:prstGeom prst="straightConnector1">
            <a:avLst/>
          </a:prstGeom>
          <a:ln w="1905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 rot="10800000">
            <a:off x="5357818" y="1000108"/>
            <a:ext cx="2571768" cy="158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57224" y="404664"/>
            <a:ext cx="7572428" cy="1287472"/>
            <a:chOff x="857224" y="1000108"/>
            <a:chExt cx="7572428" cy="1287472"/>
          </a:xfrm>
        </p:grpSpPr>
        <p:cxnSp>
          <p:nvCxnSpPr>
            <p:cNvPr id="14" name="Connecteur droit avec flèche 13"/>
            <p:cNvCxnSpPr/>
            <p:nvPr/>
          </p:nvCxnSpPr>
          <p:spPr>
            <a:xfrm>
              <a:off x="3000364" y="1500174"/>
              <a:ext cx="357190" cy="22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857224" y="121442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/>
                <a:t>E(p)</a:t>
              </a:r>
              <a:endParaRPr lang="fr-FR" sz="1200" i="1" dirty="0"/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7929586" y="121442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/>
                <a:t>S(p)</a:t>
              </a:r>
              <a:endParaRPr lang="fr-FR" sz="1200" i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43372" y="1367776"/>
              <a:ext cx="714380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2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26" name="Connecteur droit avec flèche 25"/>
            <p:cNvCxnSpPr>
              <a:stCxn id="24" idx="6"/>
            </p:cNvCxnSpPr>
            <p:nvPr/>
          </p:nvCxnSpPr>
          <p:spPr>
            <a:xfrm>
              <a:off x="3643306" y="1510652"/>
              <a:ext cx="500066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143372" y="1867842"/>
              <a:ext cx="714380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R(p)</a:t>
              </a:r>
              <a:endParaRPr lang="fr-FR" sz="1200" i="1" baseline="-25000" dirty="0"/>
            </a:p>
          </p:txBody>
        </p:sp>
        <p:cxnSp>
          <p:nvCxnSpPr>
            <p:cNvPr id="30" name="Connecteur droit avec flèche 29"/>
            <p:cNvCxnSpPr>
              <a:endCxn id="24" idx="4"/>
            </p:cNvCxnSpPr>
            <p:nvPr/>
          </p:nvCxnSpPr>
          <p:spPr>
            <a:xfrm rot="5400000" flipH="1" flipV="1">
              <a:off x="3321835" y="1832123"/>
              <a:ext cx="35719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endCxn id="29" idx="3"/>
            </p:cNvCxnSpPr>
            <p:nvPr/>
          </p:nvCxnSpPr>
          <p:spPr>
            <a:xfrm rot="10800000" flipV="1">
              <a:off x="4857752" y="2000240"/>
              <a:ext cx="1928826" cy="1047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 rot="5400000" flipH="1" flipV="1">
              <a:off x="6537339" y="1749413"/>
              <a:ext cx="500066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29" idx="1"/>
            </p:cNvCxnSpPr>
            <p:nvPr/>
          </p:nvCxnSpPr>
          <p:spPr>
            <a:xfrm rot="10800000">
              <a:off x="3500430" y="2010718"/>
              <a:ext cx="642942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/>
            <p:cNvGrpSpPr/>
            <p:nvPr/>
          </p:nvGrpSpPr>
          <p:grpSpPr>
            <a:xfrm>
              <a:off x="3288020" y="1367776"/>
              <a:ext cx="597222" cy="369393"/>
              <a:chOff x="3288020" y="1367776"/>
              <a:chExt cx="597222" cy="369393"/>
            </a:xfrm>
          </p:grpSpPr>
          <p:sp>
            <p:nvSpPr>
              <p:cNvPr id="24" name="Organigramme : Jonction de sommaire 23"/>
              <p:cNvSpPr/>
              <p:nvPr/>
            </p:nvSpPr>
            <p:spPr>
              <a:xfrm>
                <a:off x="3357554" y="1367776"/>
                <a:ext cx="285752" cy="285752"/>
              </a:xfrm>
              <a:prstGeom prst="flowChartSummingJuncti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3288020" y="1369680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+</a:t>
                </a:r>
                <a:endParaRPr lang="fr-FR" sz="1200" b="1" i="1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3385176" y="1460170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-</a:t>
                </a:r>
                <a:endParaRPr lang="fr-FR" sz="1200" b="1" i="1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2285984" y="1357298"/>
              <a:ext cx="714380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1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sp>
          <p:nvSpPr>
            <p:cNvPr id="43" name="Organigramme : Jonction de sommaire 42"/>
            <p:cNvSpPr/>
            <p:nvPr/>
          </p:nvSpPr>
          <p:spPr>
            <a:xfrm>
              <a:off x="1500166" y="1357298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 droit avec flèche 43"/>
            <p:cNvCxnSpPr>
              <a:stCxn id="43" idx="6"/>
            </p:cNvCxnSpPr>
            <p:nvPr/>
          </p:nvCxnSpPr>
          <p:spPr>
            <a:xfrm>
              <a:off x="1785918" y="1500174"/>
              <a:ext cx="500066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>
              <a:endCxn id="43" idx="4"/>
            </p:cNvCxnSpPr>
            <p:nvPr/>
          </p:nvCxnSpPr>
          <p:spPr>
            <a:xfrm rot="5400000" flipH="1" flipV="1">
              <a:off x="1321571" y="1964521"/>
              <a:ext cx="642942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avec flèche 45"/>
            <p:cNvCxnSpPr/>
            <p:nvPr/>
          </p:nvCxnSpPr>
          <p:spPr>
            <a:xfrm rot="10800000">
              <a:off x="1643042" y="2285992"/>
              <a:ext cx="6286544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430632" y="135920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527788" y="144969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>
              <a:off x="1000100" y="1500174"/>
              <a:ext cx="500066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rganigramme : Jonction de sommaire 35"/>
            <p:cNvSpPr/>
            <p:nvPr/>
          </p:nvSpPr>
          <p:spPr>
            <a:xfrm>
              <a:off x="5213038" y="1372538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143504" y="135729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240660" y="1294613"/>
              <a:ext cx="18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857884" y="1357298"/>
              <a:ext cx="714380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3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70" name="Connecteur droit avec flèche 69"/>
            <p:cNvCxnSpPr/>
            <p:nvPr/>
          </p:nvCxnSpPr>
          <p:spPr>
            <a:xfrm>
              <a:off x="4857752" y="1500174"/>
              <a:ext cx="357190" cy="22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>
              <a:off x="5500694" y="1500174"/>
              <a:ext cx="357190" cy="22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6572264" y="1500174"/>
              <a:ext cx="500066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7072330" y="1357298"/>
              <a:ext cx="714380" cy="285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4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76" name="Connecteur droit avec flèche 75"/>
            <p:cNvCxnSpPr/>
            <p:nvPr/>
          </p:nvCxnSpPr>
          <p:spPr>
            <a:xfrm>
              <a:off x="7786710" y="1500174"/>
              <a:ext cx="357190" cy="226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rot="5400000" flipH="1" flipV="1">
              <a:off x="7287439" y="1642259"/>
              <a:ext cx="1285883" cy="1585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/>
            <p:cNvCxnSpPr/>
            <p:nvPr/>
          </p:nvCxnSpPr>
          <p:spPr>
            <a:xfrm rot="16200000" flipH="1">
              <a:off x="5180017" y="1177909"/>
              <a:ext cx="357190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avec flèche 89"/>
            <p:cNvCxnSpPr/>
            <p:nvPr/>
          </p:nvCxnSpPr>
          <p:spPr>
            <a:xfrm rot="10800000">
              <a:off x="5357818" y="1000108"/>
              <a:ext cx="2571768" cy="1588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e 48"/>
          <p:cNvGrpSpPr/>
          <p:nvPr/>
        </p:nvGrpSpPr>
        <p:grpSpPr>
          <a:xfrm>
            <a:off x="759591" y="2564903"/>
            <a:ext cx="7572428" cy="1369742"/>
            <a:chOff x="857224" y="1000107"/>
            <a:chExt cx="7572428" cy="1369742"/>
          </a:xfrm>
        </p:grpSpPr>
        <p:cxnSp>
          <p:nvCxnSpPr>
            <p:cNvPr id="50" name="Connecteur droit avec flèche 49"/>
            <p:cNvCxnSpPr/>
            <p:nvPr/>
          </p:nvCxnSpPr>
          <p:spPr>
            <a:xfrm>
              <a:off x="3000364" y="1500174"/>
              <a:ext cx="357190" cy="226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857224" y="121442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/>
                <a:t>E(p)</a:t>
              </a:r>
              <a:endParaRPr lang="fr-FR" sz="1200" i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929586" y="121442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smtClean="0"/>
                <a:t>S(p)</a:t>
              </a:r>
              <a:endParaRPr lang="fr-FR" sz="1200" i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43372" y="1367776"/>
              <a:ext cx="714380" cy="2857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2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56" name="Connecteur droit avec flèche 55"/>
            <p:cNvCxnSpPr>
              <a:stCxn id="91" idx="6"/>
            </p:cNvCxnSpPr>
            <p:nvPr/>
          </p:nvCxnSpPr>
          <p:spPr>
            <a:xfrm>
              <a:off x="3643306" y="1510652"/>
              <a:ext cx="500066" cy="158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4143372" y="1867842"/>
              <a:ext cx="1097288" cy="2857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R(p</a:t>
              </a:r>
              <a:r>
                <a:rPr lang="fr-FR" sz="1200" i="1" dirty="0" smtClean="0"/>
                <a:t>)/H</a:t>
              </a:r>
              <a:r>
                <a:rPr lang="fr-FR" sz="1200" i="1" baseline="-25000" dirty="0" smtClean="0"/>
                <a:t>4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58" name="Connecteur droit avec flèche 57"/>
            <p:cNvCxnSpPr>
              <a:endCxn id="91" idx="4"/>
            </p:cNvCxnSpPr>
            <p:nvPr/>
          </p:nvCxnSpPr>
          <p:spPr>
            <a:xfrm rot="5400000" flipH="1" flipV="1">
              <a:off x="3321835" y="1832123"/>
              <a:ext cx="357190" cy="158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/>
            <p:cNvCxnSpPr>
              <a:endCxn id="57" idx="3"/>
            </p:cNvCxnSpPr>
            <p:nvPr/>
          </p:nvCxnSpPr>
          <p:spPr>
            <a:xfrm flipH="1" flipV="1">
              <a:off x="5240660" y="2010718"/>
              <a:ext cx="2638142" cy="159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avec flèche 59"/>
            <p:cNvCxnSpPr/>
            <p:nvPr/>
          </p:nvCxnSpPr>
          <p:spPr>
            <a:xfrm rot="5400000" flipH="1" flipV="1">
              <a:off x="7627974" y="1739239"/>
              <a:ext cx="500066" cy="1588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>
              <a:stCxn id="57" idx="1"/>
            </p:cNvCxnSpPr>
            <p:nvPr/>
          </p:nvCxnSpPr>
          <p:spPr>
            <a:xfrm flipH="1">
              <a:off x="3500430" y="2010718"/>
              <a:ext cx="642942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e 61"/>
            <p:cNvGrpSpPr/>
            <p:nvPr/>
          </p:nvGrpSpPr>
          <p:grpSpPr>
            <a:xfrm>
              <a:off x="3288020" y="1367776"/>
              <a:ext cx="597222" cy="369393"/>
              <a:chOff x="3288020" y="1367776"/>
              <a:chExt cx="597222" cy="369393"/>
            </a:xfrm>
          </p:grpSpPr>
          <p:sp>
            <p:nvSpPr>
              <p:cNvPr id="91" name="Organigramme : Jonction de sommaire 90"/>
              <p:cNvSpPr/>
              <p:nvPr/>
            </p:nvSpPr>
            <p:spPr>
              <a:xfrm>
                <a:off x="3357554" y="1367776"/>
                <a:ext cx="285752" cy="285752"/>
              </a:xfrm>
              <a:prstGeom prst="flowChartSummingJunctio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3288020" y="1369680"/>
                <a:ext cx="2500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+</a:t>
                </a:r>
                <a:endParaRPr lang="fr-FR" sz="1200" b="1" i="1" dirty="0"/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3385176" y="1460170"/>
                <a:ext cx="500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b="1" i="1" dirty="0" smtClean="0"/>
                  <a:t>-</a:t>
                </a:r>
                <a:endParaRPr lang="fr-FR" sz="1200" b="1" i="1" dirty="0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2285984" y="1357298"/>
              <a:ext cx="714380" cy="2857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1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sp>
          <p:nvSpPr>
            <p:cNvPr id="64" name="Organigramme : Jonction de sommaire 63"/>
            <p:cNvSpPr/>
            <p:nvPr/>
          </p:nvSpPr>
          <p:spPr>
            <a:xfrm>
              <a:off x="1500166" y="1357298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avec flèche 64"/>
            <p:cNvCxnSpPr>
              <a:stCxn id="64" idx="6"/>
            </p:cNvCxnSpPr>
            <p:nvPr/>
          </p:nvCxnSpPr>
          <p:spPr>
            <a:xfrm>
              <a:off x="1785918" y="1500174"/>
              <a:ext cx="500066" cy="158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endCxn id="64" idx="4"/>
            </p:cNvCxnSpPr>
            <p:nvPr/>
          </p:nvCxnSpPr>
          <p:spPr>
            <a:xfrm flipV="1">
              <a:off x="1643042" y="1643050"/>
              <a:ext cx="0" cy="72679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 flipH="1" flipV="1">
              <a:off x="1643042" y="2368260"/>
              <a:ext cx="6378642" cy="1589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ZoneTexte 67"/>
            <p:cNvSpPr txBox="1"/>
            <p:nvPr/>
          </p:nvSpPr>
          <p:spPr>
            <a:xfrm>
              <a:off x="1430632" y="135920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1527788" y="1449692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>
              <a:off x="1000100" y="1500174"/>
              <a:ext cx="500066" cy="158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rganigramme : Jonction de sommaire 73"/>
            <p:cNvSpPr/>
            <p:nvPr/>
          </p:nvSpPr>
          <p:spPr>
            <a:xfrm>
              <a:off x="5213038" y="1372538"/>
              <a:ext cx="285752" cy="285752"/>
            </a:xfrm>
            <a:prstGeom prst="flowChartSummingJuncti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5143504" y="1357298"/>
              <a:ext cx="2857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+</a:t>
              </a:r>
              <a:endParaRPr lang="fr-FR" sz="1200" b="1" i="1" dirty="0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5240660" y="1294613"/>
              <a:ext cx="18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i="1" dirty="0" smtClean="0"/>
                <a:t>-</a:t>
              </a:r>
              <a:endParaRPr lang="fr-FR" sz="1200" b="1" i="1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857884" y="1357298"/>
              <a:ext cx="714380" cy="2857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3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80" name="Connecteur droit avec flèche 79"/>
            <p:cNvCxnSpPr/>
            <p:nvPr/>
          </p:nvCxnSpPr>
          <p:spPr>
            <a:xfrm>
              <a:off x="4857752" y="1500174"/>
              <a:ext cx="357190" cy="226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>
              <a:off x="5500694" y="1500174"/>
              <a:ext cx="357190" cy="226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>
              <a:endCxn id="84" idx="1"/>
            </p:cNvCxnSpPr>
            <p:nvPr/>
          </p:nvCxnSpPr>
          <p:spPr>
            <a:xfrm>
              <a:off x="6572264" y="1500174"/>
              <a:ext cx="25760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829873" y="1357298"/>
              <a:ext cx="714380" cy="2857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i="1" dirty="0" smtClean="0"/>
                <a:t>H</a:t>
              </a:r>
              <a:r>
                <a:rPr lang="fr-FR" sz="1200" i="1" baseline="-25000" dirty="0" smtClean="0"/>
                <a:t>4</a:t>
              </a:r>
              <a:r>
                <a:rPr lang="fr-FR" sz="1200" i="1" dirty="0" smtClean="0"/>
                <a:t>(p)</a:t>
              </a:r>
              <a:endParaRPr lang="fr-FR" sz="1200" i="1" baseline="-25000" dirty="0"/>
            </a:p>
          </p:txBody>
        </p:sp>
        <p:cxnSp>
          <p:nvCxnSpPr>
            <p:cNvPr id="85" name="Connecteur droit avec flèche 84"/>
            <p:cNvCxnSpPr>
              <a:stCxn id="84" idx="3"/>
            </p:cNvCxnSpPr>
            <p:nvPr/>
          </p:nvCxnSpPr>
          <p:spPr>
            <a:xfrm>
              <a:off x="7544253" y="1500174"/>
              <a:ext cx="599647" cy="226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avec flèche 85"/>
            <p:cNvCxnSpPr/>
            <p:nvPr/>
          </p:nvCxnSpPr>
          <p:spPr>
            <a:xfrm flipH="1" flipV="1">
              <a:off x="7693969" y="1000111"/>
              <a:ext cx="1" cy="49131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/>
            <p:cNvCxnSpPr/>
            <p:nvPr/>
          </p:nvCxnSpPr>
          <p:spPr>
            <a:xfrm rot="16200000" flipH="1">
              <a:off x="5180017" y="1177909"/>
              <a:ext cx="357190" cy="158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/>
            <p:nvPr/>
          </p:nvCxnSpPr>
          <p:spPr>
            <a:xfrm flipH="1">
              <a:off x="5357818" y="1000107"/>
              <a:ext cx="2336151" cy="1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avec flèche 93"/>
            <p:cNvCxnSpPr/>
            <p:nvPr/>
          </p:nvCxnSpPr>
          <p:spPr>
            <a:xfrm flipH="1" flipV="1">
              <a:off x="8021685" y="1495464"/>
              <a:ext cx="7122" cy="872796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5045871" y="2420888"/>
            <a:ext cx="2622473" cy="870599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3081327" y="2348880"/>
            <a:ext cx="4739418" cy="1501908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3107520" y="2357098"/>
            <a:ext cx="61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G</a:t>
            </a:r>
            <a:r>
              <a:rPr lang="fr-FR" sz="1200" i="1" baseline="-25000" dirty="0" smtClean="0"/>
              <a:t>2</a:t>
            </a:r>
            <a:r>
              <a:rPr lang="fr-FR" sz="1200" i="1" dirty="0" smtClean="0"/>
              <a:t>(p</a:t>
            </a:r>
            <a:r>
              <a:rPr lang="fr-FR" sz="1200" i="1" dirty="0" smtClean="0"/>
              <a:t>)</a:t>
            </a:r>
            <a:endParaRPr lang="fr-FR" sz="1200" i="1" dirty="0"/>
          </a:p>
        </p:txBody>
      </p:sp>
      <p:sp>
        <p:nvSpPr>
          <p:cNvPr id="97" name="ZoneTexte 96"/>
          <p:cNvSpPr txBox="1"/>
          <p:nvPr/>
        </p:nvSpPr>
        <p:spPr>
          <a:xfrm>
            <a:off x="4594383" y="2426403"/>
            <a:ext cx="640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G</a:t>
            </a:r>
            <a:r>
              <a:rPr lang="fr-FR" sz="1200" i="1" baseline="-25000" dirty="0" smtClean="0"/>
              <a:t>1</a:t>
            </a:r>
            <a:r>
              <a:rPr lang="fr-FR" sz="1200" i="1" dirty="0" smtClean="0"/>
              <a:t>(p</a:t>
            </a:r>
            <a:r>
              <a:rPr lang="fr-FR" sz="1200" i="1" dirty="0" smtClean="0"/>
              <a:t>)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41555603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406</Words>
  <Application>Microsoft Office PowerPoint</Application>
  <PresentationFormat>Affichage à l'écran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23</cp:revision>
  <dcterms:created xsi:type="dcterms:W3CDTF">2011-09-19T07:58:37Z</dcterms:created>
  <dcterms:modified xsi:type="dcterms:W3CDTF">2013-10-18T20:43:58Z</dcterms:modified>
</cp:coreProperties>
</file>