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9" r:id="rId3"/>
    <p:sldId id="288" r:id="rId4"/>
    <p:sldId id="290" r:id="rId5"/>
    <p:sldId id="291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55" autoAdjust="0"/>
    <p:restoredTop sz="94394" autoAdjust="0"/>
  </p:normalViewPr>
  <p:slideViewPr>
    <p:cSldViewPr>
      <p:cViewPr>
        <p:scale>
          <a:sx n="75" d="100"/>
          <a:sy n="75" d="100"/>
        </p:scale>
        <p:origin x="-1524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29/09/2013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29/09/2013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29/09/2013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29/09/2013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29/09/2013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29/09/2013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29/09/2013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29/09/2013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29/09/2013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29/09/2013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29/09/2013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29/09/2013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Connecteur droit avec flèche 53"/>
          <p:cNvCxnSpPr>
            <a:stCxn id="9" idx="3"/>
            <a:endCxn id="18" idx="1"/>
          </p:cNvCxnSpPr>
          <p:nvPr/>
        </p:nvCxnSpPr>
        <p:spPr>
          <a:xfrm>
            <a:off x="-1294740" y="1219984"/>
            <a:ext cx="193945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10" idx="3"/>
            <a:endCxn id="20" idx="1"/>
          </p:cNvCxnSpPr>
          <p:nvPr/>
        </p:nvCxnSpPr>
        <p:spPr>
          <a:xfrm>
            <a:off x="-325011" y="2402856"/>
            <a:ext cx="410846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>
            <a:stCxn id="14" idx="1"/>
            <a:endCxn id="28" idx="3"/>
          </p:cNvCxnSpPr>
          <p:nvPr/>
        </p:nvCxnSpPr>
        <p:spPr>
          <a:xfrm flipH="1">
            <a:off x="8320869" y="1219984"/>
            <a:ext cx="186775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>
            <a:stCxn id="13" idx="1"/>
            <a:endCxn id="23" idx="3"/>
          </p:cNvCxnSpPr>
          <p:nvPr/>
        </p:nvCxnSpPr>
        <p:spPr>
          <a:xfrm flipH="1">
            <a:off x="6880869" y="3136239"/>
            <a:ext cx="154313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>
            <a:endCxn id="22" idx="1"/>
          </p:cNvCxnSpPr>
          <p:nvPr/>
        </p:nvCxnSpPr>
        <p:spPr>
          <a:xfrm>
            <a:off x="269440" y="4130329"/>
            <a:ext cx="344323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endCxn id="21" idx="1"/>
          </p:cNvCxnSpPr>
          <p:nvPr/>
        </p:nvCxnSpPr>
        <p:spPr>
          <a:xfrm>
            <a:off x="269440" y="3136239"/>
            <a:ext cx="171504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-1695653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Besoin client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8977205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Système livré</a:t>
            </a:r>
            <a:endParaRPr lang="fr-FR" sz="1200" dirty="0"/>
          </a:p>
        </p:txBody>
      </p:sp>
      <p:sp>
        <p:nvSpPr>
          <p:cNvPr id="9" name="Rectangle 8"/>
          <p:cNvSpPr/>
          <p:nvPr/>
        </p:nvSpPr>
        <p:spPr>
          <a:xfrm>
            <a:off x="-2734740" y="949984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Spécifications / Cahier des charges</a:t>
            </a:r>
            <a:endParaRPr lang="fr-FR" sz="1200" dirty="0"/>
          </a:p>
        </p:txBody>
      </p:sp>
      <p:sp>
        <p:nvSpPr>
          <p:cNvPr id="10" name="Rectangle 9"/>
          <p:cNvSpPr/>
          <p:nvPr/>
        </p:nvSpPr>
        <p:spPr>
          <a:xfrm>
            <a:off x="-1765011" y="2132856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Choix de l’architecture globale du système</a:t>
            </a:r>
            <a:endParaRPr lang="fr-FR" sz="1200" dirty="0"/>
          </a:p>
        </p:txBody>
      </p:sp>
      <p:sp>
        <p:nvSpPr>
          <p:cNvPr id="11" name="Rectangle 10"/>
          <p:cNvSpPr/>
          <p:nvPr/>
        </p:nvSpPr>
        <p:spPr>
          <a:xfrm>
            <a:off x="-468560" y="3368035"/>
            <a:ext cx="1476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Choix de l’architecture détaillée du système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8424000" y="2866239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Sous-systèmes réalisés</a:t>
            </a:r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10188624" y="949984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Système réalisé</a:t>
            </a:r>
            <a:endParaRPr lang="fr-FR" sz="1200" dirty="0"/>
          </a:p>
        </p:txBody>
      </p:sp>
      <p:sp>
        <p:nvSpPr>
          <p:cNvPr id="18" name="Rectangle 17"/>
          <p:cNvSpPr/>
          <p:nvPr/>
        </p:nvSpPr>
        <p:spPr>
          <a:xfrm>
            <a:off x="644718" y="949984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attendues du système</a:t>
            </a:r>
            <a:endParaRPr lang="fr-FR" sz="1200" dirty="0"/>
          </a:p>
        </p:txBody>
      </p:sp>
      <p:sp>
        <p:nvSpPr>
          <p:cNvPr id="20" name="Rectangle 19"/>
          <p:cNvSpPr/>
          <p:nvPr/>
        </p:nvSpPr>
        <p:spPr>
          <a:xfrm>
            <a:off x="3783451" y="2132856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simulées du système</a:t>
            </a:r>
            <a:endParaRPr lang="fr-FR" sz="1200" dirty="0"/>
          </a:p>
        </p:txBody>
      </p:sp>
      <p:sp>
        <p:nvSpPr>
          <p:cNvPr id="21" name="Rectangle 20"/>
          <p:cNvSpPr/>
          <p:nvPr/>
        </p:nvSpPr>
        <p:spPr>
          <a:xfrm>
            <a:off x="1984485" y="2866239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attendues des sous-systèmes</a:t>
            </a:r>
            <a:endParaRPr lang="fr-FR" sz="1200" dirty="0"/>
          </a:p>
        </p:txBody>
      </p:sp>
      <p:sp>
        <p:nvSpPr>
          <p:cNvPr id="22" name="Rectangle 21"/>
          <p:cNvSpPr/>
          <p:nvPr/>
        </p:nvSpPr>
        <p:spPr>
          <a:xfrm>
            <a:off x="3712677" y="3860329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mesurées des sous-systèmes</a:t>
            </a:r>
            <a:endParaRPr lang="fr-FR" sz="1200" dirty="0"/>
          </a:p>
        </p:txBody>
      </p:sp>
      <p:sp>
        <p:nvSpPr>
          <p:cNvPr id="23" name="Rectangle 22"/>
          <p:cNvSpPr/>
          <p:nvPr/>
        </p:nvSpPr>
        <p:spPr>
          <a:xfrm>
            <a:off x="5440869" y="2866239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simulées des sous-systèmes</a:t>
            </a:r>
            <a:endParaRPr lang="fr-FR" sz="1200" dirty="0"/>
          </a:p>
        </p:txBody>
      </p:sp>
      <p:sp>
        <p:nvSpPr>
          <p:cNvPr id="24" name="Flèche droite 23"/>
          <p:cNvSpPr/>
          <p:nvPr/>
        </p:nvSpPr>
        <p:spPr>
          <a:xfrm rot="2700000">
            <a:off x="-1915151" y="2442430"/>
            <a:ext cx="5796062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/>
              <a:t>Conception</a:t>
            </a:r>
            <a:endParaRPr lang="fr-FR" sz="1400" b="1" i="1" dirty="0"/>
          </a:p>
        </p:txBody>
      </p:sp>
      <p:sp>
        <p:nvSpPr>
          <p:cNvPr id="25" name="Flèche droite 24"/>
          <p:cNvSpPr/>
          <p:nvPr/>
        </p:nvSpPr>
        <p:spPr>
          <a:xfrm>
            <a:off x="3145559" y="4400329"/>
            <a:ext cx="2671700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/>
              <a:t>Réalisation</a:t>
            </a:r>
            <a:endParaRPr lang="fr-FR" sz="1400" b="1" i="1" dirty="0"/>
          </a:p>
        </p:txBody>
      </p:sp>
      <p:sp>
        <p:nvSpPr>
          <p:cNvPr id="27" name="Flèche droite 26"/>
          <p:cNvSpPr/>
          <p:nvPr/>
        </p:nvSpPr>
        <p:spPr>
          <a:xfrm rot="18900000">
            <a:off x="5164505" y="2350430"/>
            <a:ext cx="5796000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/>
              <a:t>Intégration</a:t>
            </a:r>
            <a:endParaRPr lang="fr-FR" sz="1400" b="1" i="1" dirty="0"/>
          </a:p>
        </p:txBody>
      </p:sp>
      <p:sp>
        <p:nvSpPr>
          <p:cNvPr id="28" name="Rectangle 27"/>
          <p:cNvSpPr/>
          <p:nvPr/>
        </p:nvSpPr>
        <p:spPr>
          <a:xfrm>
            <a:off x="6880869" y="949984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mesurées du système</a:t>
            </a:r>
            <a:endParaRPr lang="fr-FR" sz="1200" dirty="0"/>
          </a:p>
        </p:txBody>
      </p:sp>
      <p:cxnSp>
        <p:nvCxnSpPr>
          <p:cNvPr id="30" name="Connecteur droit avec flèche 29"/>
          <p:cNvCxnSpPr>
            <a:stCxn id="7" idx="3"/>
            <a:endCxn id="8" idx="1"/>
          </p:cNvCxnSpPr>
          <p:nvPr/>
        </p:nvCxnSpPr>
        <p:spPr>
          <a:xfrm>
            <a:off x="-255653" y="270000"/>
            <a:ext cx="9232858" cy="0"/>
          </a:xfrm>
          <a:prstGeom prst="straightConnector1">
            <a:avLst/>
          </a:prstGeom>
          <a:ln w="47625" cmpd="sng">
            <a:headEnd type="stealth" w="med" len="lg"/>
            <a:tailEnd type="stealth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8" idx="3"/>
            <a:endCxn id="28" idx="1"/>
          </p:cNvCxnSpPr>
          <p:nvPr/>
        </p:nvCxnSpPr>
        <p:spPr>
          <a:xfrm>
            <a:off x="2084718" y="1219984"/>
            <a:ext cx="4796151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2084718" y="1489984"/>
            <a:ext cx="1698733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flipV="1">
            <a:off x="5223451" y="1489984"/>
            <a:ext cx="1657418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V="1">
            <a:off x="5152677" y="3406239"/>
            <a:ext cx="288192" cy="45409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H="1" flipV="1">
            <a:off x="3424485" y="3406241"/>
            <a:ext cx="288192" cy="454088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23" idx="1"/>
            <a:endCxn id="21" idx="3"/>
          </p:cNvCxnSpPr>
          <p:nvPr/>
        </p:nvCxnSpPr>
        <p:spPr>
          <a:xfrm flipH="1">
            <a:off x="3424485" y="3136239"/>
            <a:ext cx="2016384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endCxn id="9" idx="0"/>
          </p:cNvCxnSpPr>
          <p:nvPr/>
        </p:nvCxnSpPr>
        <p:spPr>
          <a:xfrm>
            <a:off x="-2014740" y="270000"/>
            <a:ext cx="0" cy="6799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endCxn id="8" idx="3"/>
          </p:cNvCxnSpPr>
          <p:nvPr/>
        </p:nvCxnSpPr>
        <p:spPr>
          <a:xfrm flipH="1">
            <a:off x="10417205" y="270000"/>
            <a:ext cx="49141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>
            <a:stCxn id="7" idx="1"/>
          </p:cNvCxnSpPr>
          <p:nvPr/>
        </p:nvCxnSpPr>
        <p:spPr>
          <a:xfrm flipH="1">
            <a:off x="-2014740" y="270000"/>
            <a:ext cx="319087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>
            <a:endCxn id="11" idx="0"/>
          </p:cNvCxnSpPr>
          <p:nvPr/>
        </p:nvCxnSpPr>
        <p:spPr>
          <a:xfrm>
            <a:off x="269440" y="3136239"/>
            <a:ext cx="0" cy="231796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9" name="Connecteur droit avec flèche 78"/>
          <p:cNvCxnSpPr>
            <a:stCxn id="11" idx="2"/>
          </p:cNvCxnSpPr>
          <p:nvPr/>
        </p:nvCxnSpPr>
        <p:spPr>
          <a:xfrm>
            <a:off x="269440" y="3908035"/>
            <a:ext cx="0" cy="2222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14" idx="0"/>
          </p:cNvCxnSpPr>
          <p:nvPr/>
        </p:nvCxnSpPr>
        <p:spPr>
          <a:xfrm flipV="1">
            <a:off x="10908624" y="270000"/>
            <a:ext cx="0" cy="67998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2000" y="536819"/>
            <a:ext cx="1440000" cy="64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SysML</a:t>
            </a:r>
            <a:endParaRPr lang="fr-FR" sz="1200" dirty="0"/>
          </a:p>
        </p:txBody>
      </p:sp>
      <p:sp>
        <p:nvSpPr>
          <p:cNvPr id="3" name="Rectangle 2"/>
          <p:cNvSpPr/>
          <p:nvPr/>
        </p:nvSpPr>
        <p:spPr>
          <a:xfrm>
            <a:off x="6732240" y="1964017"/>
            <a:ext cx="1440000" cy="64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structurel</a:t>
            </a:r>
            <a:endParaRPr lang="fr-FR" sz="1200" dirty="0"/>
          </a:p>
        </p:txBody>
      </p:sp>
      <p:sp>
        <p:nvSpPr>
          <p:cNvPr id="4" name="Rectangle 3"/>
          <p:cNvSpPr/>
          <p:nvPr/>
        </p:nvSpPr>
        <p:spPr>
          <a:xfrm>
            <a:off x="995682" y="1964017"/>
            <a:ext cx="1440000" cy="64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comportemental</a:t>
            </a:r>
            <a:endParaRPr lang="fr-FR" sz="1200" dirty="0"/>
          </a:p>
        </p:txBody>
      </p:sp>
      <p:sp>
        <p:nvSpPr>
          <p:cNvPr id="5" name="Rectangle 4"/>
          <p:cNvSpPr/>
          <p:nvPr/>
        </p:nvSpPr>
        <p:spPr>
          <a:xfrm>
            <a:off x="3852000" y="1964017"/>
            <a:ext cx="1440000" cy="64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d’exigence</a:t>
            </a:r>
            <a:endParaRPr lang="fr-FR" sz="1200" dirty="0"/>
          </a:p>
        </p:txBody>
      </p:sp>
      <p:sp>
        <p:nvSpPr>
          <p:cNvPr id="6" name="Rectangle 5"/>
          <p:cNvSpPr/>
          <p:nvPr/>
        </p:nvSpPr>
        <p:spPr>
          <a:xfrm>
            <a:off x="-1692696" y="3419026"/>
            <a:ext cx="1440000" cy="64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d’activité</a:t>
            </a:r>
            <a:endParaRPr lang="fr-FR" sz="1200" dirty="0"/>
          </a:p>
        </p:txBody>
      </p:sp>
      <p:sp>
        <p:nvSpPr>
          <p:cNvPr id="7" name="Rectangle 6"/>
          <p:cNvSpPr/>
          <p:nvPr/>
        </p:nvSpPr>
        <p:spPr>
          <a:xfrm>
            <a:off x="11493" y="3419026"/>
            <a:ext cx="1440000" cy="64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de séquence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715682" y="3419026"/>
            <a:ext cx="1440000" cy="64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d’états</a:t>
            </a:r>
          </a:p>
        </p:txBody>
      </p:sp>
      <p:sp>
        <p:nvSpPr>
          <p:cNvPr id="9" name="Rectangle 8"/>
          <p:cNvSpPr/>
          <p:nvPr/>
        </p:nvSpPr>
        <p:spPr>
          <a:xfrm>
            <a:off x="3419872" y="3419026"/>
            <a:ext cx="1440000" cy="64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de cas d’utilisation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48064" y="3418743"/>
            <a:ext cx="1440000" cy="64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de définition des blocs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32240" y="3418743"/>
            <a:ext cx="1440000" cy="64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de bloc interne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32240" y="4869160"/>
            <a:ext cx="1440000" cy="64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paramétrique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16416" y="3418743"/>
            <a:ext cx="1440000" cy="64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de packages</a:t>
            </a:r>
          </a:p>
        </p:txBody>
      </p:sp>
      <p:cxnSp>
        <p:nvCxnSpPr>
          <p:cNvPr id="16" name="Connecteur droit 15"/>
          <p:cNvCxnSpPr>
            <a:stCxn id="6" idx="0"/>
          </p:cNvCxnSpPr>
          <p:nvPr/>
        </p:nvCxnSpPr>
        <p:spPr>
          <a:xfrm flipV="1">
            <a:off x="-972696" y="3068960"/>
            <a:ext cx="0" cy="35006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0"/>
          </p:cNvCxnSpPr>
          <p:nvPr/>
        </p:nvCxnSpPr>
        <p:spPr>
          <a:xfrm flipV="1">
            <a:off x="731493" y="3068677"/>
            <a:ext cx="0" cy="35034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9" idx="0"/>
          </p:cNvCxnSpPr>
          <p:nvPr/>
        </p:nvCxnSpPr>
        <p:spPr>
          <a:xfrm flipV="1">
            <a:off x="4139872" y="3068960"/>
            <a:ext cx="0" cy="35006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0"/>
          </p:cNvCxnSpPr>
          <p:nvPr/>
        </p:nvCxnSpPr>
        <p:spPr>
          <a:xfrm flipV="1">
            <a:off x="2435682" y="3068960"/>
            <a:ext cx="0" cy="35006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13" idx="0"/>
          </p:cNvCxnSpPr>
          <p:nvPr/>
        </p:nvCxnSpPr>
        <p:spPr>
          <a:xfrm flipV="1">
            <a:off x="9036416" y="3068677"/>
            <a:ext cx="0" cy="35006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10" idx="0"/>
          </p:cNvCxnSpPr>
          <p:nvPr/>
        </p:nvCxnSpPr>
        <p:spPr>
          <a:xfrm flipV="1">
            <a:off x="5868064" y="3068677"/>
            <a:ext cx="0" cy="35006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11" idx="0"/>
            <a:endCxn id="3" idx="2"/>
          </p:cNvCxnSpPr>
          <p:nvPr/>
        </p:nvCxnSpPr>
        <p:spPr>
          <a:xfrm flipV="1">
            <a:off x="7452240" y="2612017"/>
            <a:ext cx="0" cy="80672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5868064" y="3084394"/>
            <a:ext cx="3166754" cy="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-972696" y="3068677"/>
            <a:ext cx="5112568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12" idx="0"/>
            <a:endCxn id="11" idx="2"/>
          </p:cNvCxnSpPr>
          <p:nvPr/>
        </p:nvCxnSpPr>
        <p:spPr>
          <a:xfrm flipV="1">
            <a:off x="7452240" y="4066743"/>
            <a:ext cx="0" cy="80241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endCxn id="4" idx="2"/>
          </p:cNvCxnSpPr>
          <p:nvPr/>
        </p:nvCxnSpPr>
        <p:spPr>
          <a:xfrm flipV="1">
            <a:off x="1715682" y="2612017"/>
            <a:ext cx="0" cy="45694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5" idx="0"/>
            <a:endCxn id="2" idx="2"/>
          </p:cNvCxnSpPr>
          <p:nvPr/>
        </p:nvCxnSpPr>
        <p:spPr>
          <a:xfrm flipV="1">
            <a:off x="4572000" y="1184819"/>
            <a:ext cx="0" cy="77919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4" idx="0"/>
          </p:cNvCxnSpPr>
          <p:nvPr/>
        </p:nvCxnSpPr>
        <p:spPr>
          <a:xfrm flipV="1">
            <a:off x="1715682" y="1574559"/>
            <a:ext cx="0" cy="38945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715682" y="1574418"/>
            <a:ext cx="5736558" cy="14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>
            <a:stCxn id="3" idx="0"/>
          </p:cNvCxnSpPr>
          <p:nvPr/>
        </p:nvCxnSpPr>
        <p:spPr>
          <a:xfrm flipH="1" flipV="1">
            <a:off x="7451441" y="1574418"/>
            <a:ext cx="799" cy="38959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60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èche vers le bas 1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389752" y="2779343"/>
            <a:ext cx="10446944" cy="172977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389752" y="328111"/>
            <a:ext cx="6473690" cy="1557660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93482" y="908720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6" name="Rectangle 5"/>
          <p:cNvSpPr/>
          <p:nvPr/>
        </p:nvSpPr>
        <p:spPr>
          <a:xfrm>
            <a:off x="2699792" y="908720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804257" y="908720"/>
            <a:ext cx="1620000" cy="709738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93482" y="3067151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ALIMENTER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2699792" y="3067151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DISTRIBUER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04257" y="3067151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CONVERTIR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63442" y="3067151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TRANSMETTRE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107172" y="1476099"/>
            <a:ext cx="486310" cy="8685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4" name="Connecteur droit avec flèche 13"/>
          <p:cNvCxnSpPr>
            <a:stCxn id="5" idx="3"/>
            <a:endCxn id="6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5" name="Connecteur droit avec flèche 14"/>
          <p:cNvCxnSpPr>
            <a:stCxn id="6" idx="3"/>
            <a:endCxn id="7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" name="Connecteur droit avec flèche 15"/>
          <p:cNvCxnSpPr>
            <a:stCxn id="7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Connecteur droit 16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8" name="Connecteur droit 17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9" name="Connecteur droit 18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0" name="Connecteur droit 19"/>
          <p:cNvCxnSpPr/>
          <p:nvPr/>
        </p:nvCxnSpPr>
        <p:spPr>
          <a:xfrm flipV="1">
            <a:off x="2456637" y="2345711"/>
            <a:ext cx="0" cy="867265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1" name="Connecteur droit 20"/>
          <p:cNvCxnSpPr/>
          <p:nvPr/>
        </p:nvCxnSpPr>
        <p:spPr>
          <a:xfrm>
            <a:off x="2456637" y="3212976"/>
            <a:ext cx="24315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2" name="Connecteur droit 21"/>
          <p:cNvCxnSpPr>
            <a:stCxn id="8" idx="3"/>
            <a:endCxn id="9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3" name="Connecteur droit 22"/>
          <p:cNvCxnSpPr>
            <a:stCxn id="9" idx="3"/>
            <a:endCxn id="10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4" name="Connecteur droit 23"/>
          <p:cNvCxnSpPr>
            <a:stCxn id="10" idx="3"/>
            <a:endCxn id="11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5" name="Connecteur droit 24"/>
          <p:cNvCxnSpPr>
            <a:stCxn id="11" idx="3"/>
            <a:endCxn id="12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6" name="Connecteur droit 25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7" name="Connecteur droit 26"/>
          <p:cNvCxnSpPr/>
          <p:nvPr/>
        </p:nvCxnSpPr>
        <p:spPr>
          <a:xfrm flipV="1">
            <a:off x="8302419" y="-1"/>
            <a:ext cx="0" cy="2779343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8" name="Connecteur droit 27"/>
          <p:cNvCxnSpPr/>
          <p:nvPr/>
        </p:nvCxnSpPr>
        <p:spPr>
          <a:xfrm flipH="1">
            <a:off x="107172" y="0"/>
            <a:ext cx="8195247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9" name="Connecteur droit 28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0" name="Connecteur droit 29"/>
          <p:cNvCxnSpPr/>
          <p:nvPr/>
        </p:nvCxnSpPr>
        <p:spPr>
          <a:xfrm flipV="1">
            <a:off x="107172" y="0"/>
            <a:ext cx="0" cy="1043648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1" name="Connecteur droit 30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2" name="Flèche vers le bas 31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7172" y="4941168"/>
            <a:ext cx="1445293" cy="819344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Energie d’entrée - Unité</a:t>
            </a:r>
          </a:p>
        </p:txBody>
      </p:sp>
      <p:cxnSp>
        <p:nvCxnSpPr>
          <p:cNvPr id="34" name="Connecteur droit 33"/>
          <p:cNvCxnSpPr/>
          <p:nvPr/>
        </p:nvCxnSpPr>
        <p:spPr>
          <a:xfrm flipV="1">
            <a:off x="259572" y="3412199"/>
            <a:ext cx="0" cy="1528969"/>
          </a:xfrm>
          <a:prstGeom prst="line">
            <a:avLst/>
          </a:prstGeom>
          <a:noFill/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35" name="Rectangle 34"/>
          <p:cNvSpPr/>
          <p:nvPr/>
        </p:nvSpPr>
        <p:spPr>
          <a:xfrm>
            <a:off x="2304237" y="4941168"/>
            <a:ext cx="1445293" cy="409672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Energie - Unité</a:t>
            </a:r>
          </a:p>
        </p:txBody>
      </p:sp>
      <p:cxnSp>
        <p:nvCxnSpPr>
          <p:cNvPr id="36" name="Connecteur droit 35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noFill/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4409624" y="4941168"/>
            <a:ext cx="1445293" cy="409672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Energie - Unité</a:t>
            </a:r>
          </a:p>
        </p:txBody>
      </p:sp>
      <p:cxnSp>
        <p:nvCxnSpPr>
          <p:cNvPr id="38" name="Connecteur droit 37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noFill/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39" name="Rectangle 38"/>
          <p:cNvSpPr/>
          <p:nvPr/>
        </p:nvSpPr>
        <p:spPr>
          <a:xfrm>
            <a:off x="6455845" y="4939897"/>
            <a:ext cx="1445293" cy="410943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Energie - Unité</a:t>
            </a:r>
          </a:p>
        </p:txBody>
      </p:sp>
      <p:cxnSp>
        <p:nvCxnSpPr>
          <p:cNvPr id="40" name="Connecteur droit 39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noFill/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3626597" y="1940569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Ordres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114035" y="116632"/>
            <a:ext cx="148268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823727" y="305976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44" name="Rectangle 43"/>
          <p:cNvSpPr/>
          <p:nvPr/>
        </p:nvSpPr>
        <p:spPr>
          <a:xfrm>
            <a:off x="-1188640" y="1052736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120330" y="5770523"/>
            <a:ext cx="2952530" cy="47489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H/M : Homme – Machine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961138" y="591529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687961" y="5760512"/>
            <a:ext cx="2029038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MOS = MOE + VA</a:t>
            </a:r>
          </a:p>
        </p:txBody>
      </p:sp>
    </p:spTree>
    <p:extLst>
      <p:ext uri="{BB962C8B-B14F-4D97-AF65-F5344CB8AC3E}">
        <p14:creationId xmlns:p14="http://schemas.microsoft.com/office/powerpoint/2010/main" val="53697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-1370667" y="3120620"/>
            <a:ext cx="12666406" cy="172977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grpSp>
        <p:nvGrpSpPr>
          <p:cNvPr id="133" name="Groupe 132"/>
          <p:cNvGrpSpPr/>
          <p:nvPr/>
        </p:nvGrpSpPr>
        <p:grpSpPr>
          <a:xfrm>
            <a:off x="-1910578" y="3415083"/>
            <a:ext cx="13014056" cy="576000"/>
            <a:chOff x="-1910578" y="3415083"/>
            <a:chExt cx="13014056" cy="576000"/>
          </a:xfrm>
        </p:grpSpPr>
        <p:sp>
          <p:nvSpPr>
            <p:cNvPr id="8" name="Rectangle 7"/>
            <p:cNvSpPr/>
            <p:nvPr/>
          </p:nvSpPr>
          <p:spPr>
            <a:xfrm>
              <a:off x="981835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ALIMENTER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62554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TRANSMETTRE</a:t>
              </a:r>
            </a:p>
          </p:txBody>
        </p:sp>
        <p:cxnSp>
          <p:nvCxnSpPr>
            <p:cNvPr id="22" name="Connecteur droit 21"/>
            <p:cNvCxnSpPr>
              <a:endCxn id="8" idx="1"/>
            </p:cNvCxnSpPr>
            <p:nvPr/>
          </p:nvCxnSpPr>
          <p:spPr>
            <a:xfrm>
              <a:off x="261595" y="3700296"/>
              <a:ext cx="720240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3" name="Connecteur droit 22"/>
            <p:cNvCxnSpPr>
              <a:endCxn id="108" idx="1"/>
            </p:cNvCxnSpPr>
            <p:nvPr/>
          </p:nvCxnSpPr>
          <p:spPr>
            <a:xfrm flipV="1">
              <a:off x="4556766" y="3703083"/>
              <a:ext cx="765922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4" name="Connecteur droit 23"/>
            <p:cNvCxnSpPr>
              <a:endCxn id="11" idx="1"/>
            </p:cNvCxnSpPr>
            <p:nvPr/>
          </p:nvCxnSpPr>
          <p:spPr>
            <a:xfrm>
              <a:off x="6762688" y="3700296"/>
              <a:ext cx="699866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94" name="Rectangle 93"/>
            <p:cNvSpPr/>
            <p:nvPr/>
          </p:nvSpPr>
          <p:spPr>
            <a:xfrm>
              <a:off x="-1178405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400" kern="0" dirty="0" smtClean="0">
                  <a:solidFill>
                    <a:prstClr val="black"/>
                  </a:solidFill>
                  <a:latin typeface="Calibri"/>
                </a:rPr>
                <a:t>STOCKER</a:t>
              </a:r>
              <a:endPara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116766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MODULER</a:t>
              </a:r>
            </a:p>
          </p:txBody>
        </p:sp>
        <p:cxnSp>
          <p:nvCxnSpPr>
            <p:cNvPr id="103" name="Connecteur droit 102"/>
            <p:cNvCxnSpPr>
              <a:endCxn id="102" idx="1"/>
            </p:cNvCxnSpPr>
            <p:nvPr/>
          </p:nvCxnSpPr>
          <p:spPr>
            <a:xfrm flipV="1">
              <a:off x="2421835" y="3703083"/>
              <a:ext cx="694931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08" name="Rectangle 107"/>
            <p:cNvSpPr/>
            <p:nvPr/>
          </p:nvSpPr>
          <p:spPr>
            <a:xfrm>
              <a:off x="5322688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CONVERTIR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9663478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AGIR</a:t>
              </a:r>
            </a:p>
          </p:txBody>
        </p:sp>
        <p:cxnSp>
          <p:nvCxnSpPr>
            <p:cNvPr id="119" name="Connecteur droit 118"/>
            <p:cNvCxnSpPr>
              <a:endCxn id="118" idx="1"/>
            </p:cNvCxnSpPr>
            <p:nvPr/>
          </p:nvCxnSpPr>
          <p:spPr>
            <a:xfrm>
              <a:off x="8902554" y="3700296"/>
              <a:ext cx="760924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79" name="Connecteur droit 178"/>
            <p:cNvCxnSpPr/>
            <p:nvPr/>
          </p:nvCxnSpPr>
          <p:spPr>
            <a:xfrm>
              <a:off x="-1910578" y="3697509"/>
              <a:ext cx="720240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125" name="Groupe 124"/>
          <p:cNvGrpSpPr/>
          <p:nvPr/>
        </p:nvGrpSpPr>
        <p:grpSpPr>
          <a:xfrm>
            <a:off x="463753" y="116632"/>
            <a:ext cx="8947498" cy="2315601"/>
            <a:chOff x="-105086" y="-182746"/>
            <a:chExt cx="8947498" cy="2315601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-105086" y="-182746"/>
              <a:ext cx="8564537" cy="2315601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Chaîne d’information</a:t>
              </a:r>
            </a:p>
          </p:txBody>
        </p:sp>
        <p:grpSp>
          <p:nvGrpSpPr>
            <p:cNvPr id="124" name="Groupe 123"/>
            <p:cNvGrpSpPr/>
            <p:nvPr/>
          </p:nvGrpSpPr>
          <p:grpSpPr>
            <a:xfrm>
              <a:off x="135397" y="552192"/>
              <a:ext cx="8707015" cy="1390312"/>
              <a:chOff x="251520" y="552192"/>
              <a:chExt cx="8707015" cy="139031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1520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ACQUERIR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546691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TRAITER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400" kern="0" dirty="0" smtClean="0">
                    <a:solidFill>
                      <a:prstClr val="black"/>
                    </a:solidFill>
                    <a:latin typeface="Calibri"/>
                  </a:rPr>
                  <a:t>MEMORISER</a:t>
                </a:r>
                <a:endParaRPr kumimoji="0" lang="fr-F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752613" y="1366504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COMMUNIQUER</a:t>
                </a:r>
              </a:p>
            </p:txBody>
          </p:sp>
          <p:cxnSp>
            <p:nvCxnSpPr>
              <p:cNvPr id="14" name="Connecteur droit avec flèche 13"/>
              <p:cNvCxnSpPr>
                <a:stCxn id="5" idx="3"/>
                <a:endCxn id="51" idx="1"/>
              </p:cNvCxnSpPr>
              <p:nvPr/>
            </p:nvCxnSpPr>
            <p:spPr>
              <a:xfrm>
                <a:off x="1691520" y="840192"/>
                <a:ext cx="7202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5" name="Connecteur droit avec flèche 14"/>
              <p:cNvCxnSpPr/>
              <p:nvPr/>
            </p:nvCxnSpPr>
            <p:spPr>
              <a:xfrm>
                <a:off x="5986691" y="692696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51" name="Rectangle 50"/>
              <p:cNvSpPr/>
              <p:nvPr/>
            </p:nvSpPr>
            <p:spPr>
              <a:xfrm>
                <a:off x="2411760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CODER</a:t>
                </a:r>
              </a:p>
            </p:txBody>
          </p:sp>
          <p:cxnSp>
            <p:nvCxnSpPr>
              <p:cNvPr id="54" name="Connecteur droit avec flèche 53"/>
              <p:cNvCxnSpPr>
                <a:stCxn id="51" idx="3"/>
                <a:endCxn id="6" idx="1"/>
              </p:cNvCxnSpPr>
              <p:nvPr/>
            </p:nvCxnSpPr>
            <p:spPr>
              <a:xfrm>
                <a:off x="3851760" y="840192"/>
                <a:ext cx="69493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63" name="Rectangle 62"/>
              <p:cNvSpPr/>
              <p:nvPr/>
            </p:nvSpPr>
            <p:spPr>
              <a:xfrm>
                <a:off x="6752613" y="559526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400" kern="0" dirty="0" smtClean="0">
                    <a:solidFill>
                      <a:prstClr val="black"/>
                    </a:solidFill>
                    <a:latin typeface="Calibri"/>
                  </a:rPr>
                  <a:t>RESTITUER</a:t>
                </a:r>
                <a:endParaRPr kumimoji="0" lang="fr-F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77" name="Connecteur droit avec flèche 76"/>
              <p:cNvCxnSpPr>
                <a:endCxn id="7" idx="1"/>
              </p:cNvCxnSpPr>
              <p:nvPr/>
            </p:nvCxnSpPr>
            <p:spPr>
              <a:xfrm>
                <a:off x="6369652" y="1654504"/>
                <a:ext cx="38296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84" name="Connecteur droit avec flèche 83"/>
              <p:cNvCxnSpPr/>
              <p:nvPr/>
            </p:nvCxnSpPr>
            <p:spPr>
              <a:xfrm flipH="1" flipV="1">
                <a:off x="6369652" y="980728"/>
                <a:ext cx="1" cy="67377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7" name="Connecteur droit avec flèche 86"/>
              <p:cNvCxnSpPr/>
              <p:nvPr/>
            </p:nvCxnSpPr>
            <p:spPr>
              <a:xfrm flipH="1">
                <a:off x="5986692" y="980728"/>
                <a:ext cx="38296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34" name="Connecteur droit avec flèche 133"/>
              <p:cNvCxnSpPr/>
              <p:nvPr/>
            </p:nvCxnSpPr>
            <p:spPr>
              <a:xfrm>
                <a:off x="8192613" y="847526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37" name="Connecteur droit avec flèche 136"/>
              <p:cNvCxnSpPr>
                <a:stCxn id="7" idx="3"/>
              </p:cNvCxnSpPr>
              <p:nvPr/>
            </p:nvCxnSpPr>
            <p:spPr>
              <a:xfrm>
                <a:off x="8192613" y="1654504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arrow"/>
                <a:tailEnd type="arrow"/>
              </a:ln>
              <a:effectLst/>
            </p:spPr>
          </p:cxnSp>
        </p:grpSp>
      </p:grpSp>
      <p:sp>
        <p:nvSpPr>
          <p:cNvPr id="139" name="ZoneTexte 138"/>
          <p:cNvSpPr txBox="1"/>
          <p:nvPr/>
        </p:nvSpPr>
        <p:spPr>
          <a:xfrm>
            <a:off x="9411251" y="916071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l’utilisateur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40" name="ZoneTexte 139"/>
          <p:cNvSpPr txBox="1"/>
          <p:nvPr/>
        </p:nvSpPr>
        <p:spPr>
          <a:xfrm>
            <a:off x="9411251" y="1723049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et venant 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41" name="ZoneTexte 140"/>
          <p:cNvSpPr txBox="1"/>
          <p:nvPr/>
        </p:nvSpPr>
        <p:spPr>
          <a:xfrm>
            <a:off x="-1178405" y="764704"/>
            <a:ext cx="137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Consignes de l’utilisateur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cxnSp>
        <p:nvCxnSpPr>
          <p:cNvPr id="143" name="Connecteur droit avec flèche 142"/>
          <p:cNvCxnSpPr>
            <a:stCxn id="141" idx="3"/>
          </p:cNvCxnSpPr>
          <p:nvPr/>
        </p:nvCxnSpPr>
        <p:spPr>
          <a:xfrm>
            <a:off x="192262" y="995537"/>
            <a:ext cx="511974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47" name="Connecteur droit 146"/>
          <p:cNvCxnSpPr/>
          <p:nvPr/>
        </p:nvCxnSpPr>
        <p:spPr>
          <a:xfrm>
            <a:off x="192262" y="1277319"/>
            <a:ext cx="518476" cy="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48" name="Connecteur droit 147"/>
          <p:cNvCxnSpPr/>
          <p:nvPr/>
        </p:nvCxnSpPr>
        <p:spPr>
          <a:xfrm flipV="1">
            <a:off x="192262" y="1277319"/>
            <a:ext cx="0" cy="150082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4" name="Connecteur droit 153"/>
          <p:cNvCxnSpPr/>
          <p:nvPr/>
        </p:nvCxnSpPr>
        <p:spPr>
          <a:xfrm>
            <a:off x="192262" y="2778140"/>
            <a:ext cx="2924504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7" name="Connecteur droit 156"/>
          <p:cNvCxnSpPr/>
          <p:nvPr/>
        </p:nvCxnSpPr>
        <p:spPr>
          <a:xfrm flipV="1">
            <a:off x="3116766" y="2778141"/>
            <a:ext cx="0" cy="34247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2" name="Connecteur droit avec flèche 161"/>
          <p:cNvCxnSpPr/>
          <p:nvPr/>
        </p:nvCxnSpPr>
        <p:spPr>
          <a:xfrm flipV="1">
            <a:off x="7925329" y="2274918"/>
            <a:ext cx="1" cy="50322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5" name="Connecteur droit avec flèche 164"/>
          <p:cNvCxnSpPr>
            <a:endCxn id="102" idx="0"/>
          </p:cNvCxnSpPr>
          <p:nvPr/>
        </p:nvCxnSpPr>
        <p:spPr>
          <a:xfrm>
            <a:off x="3836766" y="2778141"/>
            <a:ext cx="0" cy="63694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8" name="Connecteur droit avec flèche 167"/>
          <p:cNvCxnSpPr/>
          <p:nvPr/>
        </p:nvCxnSpPr>
        <p:spPr>
          <a:xfrm flipV="1">
            <a:off x="3836766" y="27781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77" name="Rectangle 176"/>
          <p:cNvSpPr/>
          <p:nvPr/>
        </p:nvSpPr>
        <p:spPr>
          <a:xfrm>
            <a:off x="5502578" y="2453365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i="1" dirty="0" smtClean="0">
                <a:solidFill>
                  <a:schemeClr val="tx2"/>
                </a:solidFill>
              </a:rPr>
              <a:t>Ordres</a:t>
            </a:r>
            <a:endParaRPr lang="fr-FR" sz="1600" b="1" i="1" dirty="0">
              <a:solidFill>
                <a:schemeClr val="tx2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192262" y="2453492"/>
            <a:ext cx="2924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b="1" i="1" dirty="0" smtClean="0">
                <a:solidFill>
                  <a:schemeClr val="tx2"/>
                </a:solidFill>
              </a:rPr>
              <a:t>Grandeurs physiques à acquérir</a:t>
            </a:r>
            <a:endParaRPr lang="fr-FR" sz="1600" b="1" i="1" dirty="0">
              <a:solidFill>
                <a:schemeClr val="tx2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-2599593" y="3407241"/>
            <a:ext cx="12289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 d’entrée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1238286" y="3427477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Energies de sortie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cxnSp>
        <p:nvCxnSpPr>
          <p:cNvPr id="182" name="Connecteur droit 181"/>
          <p:cNvCxnSpPr/>
          <p:nvPr/>
        </p:nvCxnSpPr>
        <p:spPr>
          <a:xfrm>
            <a:off x="11103478" y="3705870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1" name="Connecteur droit 190"/>
          <p:cNvCxnSpPr/>
          <p:nvPr/>
        </p:nvCxnSpPr>
        <p:spPr>
          <a:xfrm flipV="1">
            <a:off x="261595" y="5085184"/>
            <a:ext cx="694931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2" name="Connecteur droit avec flèche 191"/>
          <p:cNvCxnSpPr/>
          <p:nvPr/>
        </p:nvCxnSpPr>
        <p:spPr>
          <a:xfrm>
            <a:off x="261595" y="5373216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93" name="ZoneTexte 192"/>
          <p:cNvSpPr txBox="1"/>
          <p:nvPr/>
        </p:nvSpPr>
        <p:spPr>
          <a:xfrm>
            <a:off x="981835" y="5234716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Lien d’information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81835" y="4957717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Lien d’énergie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cxnSp>
        <p:nvCxnSpPr>
          <p:cNvPr id="64" name="Connecteur droit 63"/>
          <p:cNvCxnSpPr>
            <a:endCxn id="118" idx="0"/>
          </p:cNvCxnSpPr>
          <p:nvPr/>
        </p:nvCxnSpPr>
        <p:spPr>
          <a:xfrm>
            <a:off x="10383478" y="2526530"/>
            <a:ext cx="0" cy="888553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66" name="Connecteur droit 65"/>
          <p:cNvCxnSpPr/>
          <p:nvPr/>
        </p:nvCxnSpPr>
        <p:spPr>
          <a:xfrm>
            <a:off x="10394956" y="3985509"/>
            <a:ext cx="0" cy="888553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7" name="Rectangle 66"/>
          <p:cNvSpPr/>
          <p:nvPr/>
        </p:nvSpPr>
        <p:spPr>
          <a:xfrm>
            <a:off x="10394956" y="2388030"/>
            <a:ext cx="18414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Matière d’œuvre entrante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0414963" y="4808185"/>
            <a:ext cx="18266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Matière d’œuvre sortante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0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-1370667" y="3120620"/>
            <a:ext cx="12666406" cy="172977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grpSp>
        <p:nvGrpSpPr>
          <p:cNvPr id="133" name="Groupe 132"/>
          <p:cNvGrpSpPr/>
          <p:nvPr/>
        </p:nvGrpSpPr>
        <p:grpSpPr>
          <a:xfrm>
            <a:off x="-1910578" y="3415083"/>
            <a:ext cx="13014056" cy="576000"/>
            <a:chOff x="-1910578" y="3415083"/>
            <a:chExt cx="13014056" cy="576000"/>
          </a:xfrm>
        </p:grpSpPr>
        <p:sp>
          <p:nvSpPr>
            <p:cNvPr id="8" name="Rectangle 7"/>
            <p:cNvSpPr/>
            <p:nvPr/>
          </p:nvSpPr>
          <p:spPr>
            <a:xfrm>
              <a:off x="981835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ALIMENTER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kern="0" noProof="0" dirty="0" smtClean="0">
                  <a:solidFill>
                    <a:prstClr val="black"/>
                  </a:solidFill>
                  <a:latin typeface="Calibri"/>
                </a:rPr>
                <a:t>Tuyauterie</a:t>
              </a: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62554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TRANSMETTRE</a:t>
              </a:r>
              <a:endParaRPr lang="fr-FR" sz="1100" kern="0" dirty="0">
                <a:solidFill>
                  <a:prstClr val="black"/>
                </a:solidFill>
                <a:latin typeface="Calibri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Tige</a:t>
              </a:r>
              <a:r>
                <a:rPr kumimoji="0" lang="fr-FR" sz="11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du vérin</a:t>
              </a: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2" name="Connecteur droit 21"/>
            <p:cNvCxnSpPr>
              <a:endCxn id="8" idx="1"/>
            </p:cNvCxnSpPr>
            <p:nvPr/>
          </p:nvCxnSpPr>
          <p:spPr>
            <a:xfrm>
              <a:off x="261595" y="3700296"/>
              <a:ext cx="720240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3" name="Connecteur droit 22"/>
            <p:cNvCxnSpPr>
              <a:endCxn id="108" idx="1"/>
            </p:cNvCxnSpPr>
            <p:nvPr/>
          </p:nvCxnSpPr>
          <p:spPr>
            <a:xfrm flipV="1">
              <a:off x="4556766" y="3703083"/>
              <a:ext cx="765922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4" name="Connecteur droit 23"/>
            <p:cNvCxnSpPr>
              <a:endCxn id="11" idx="1"/>
            </p:cNvCxnSpPr>
            <p:nvPr/>
          </p:nvCxnSpPr>
          <p:spPr>
            <a:xfrm>
              <a:off x="6762688" y="3700296"/>
              <a:ext cx="699866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94" name="Rectangle 93"/>
            <p:cNvSpPr/>
            <p:nvPr/>
          </p:nvSpPr>
          <p:spPr>
            <a:xfrm>
              <a:off x="-1178405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kern="0" dirty="0" smtClean="0">
                  <a:solidFill>
                    <a:prstClr val="black"/>
                  </a:solidFill>
                  <a:latin typeface="Calibri"/>
                </a:rPr>
                <a:t>STOCKER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Accumulateur</a:t>
              </a: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116766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MODULER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kern="0" dirty="0" smtClean="0">
                  <a:solidFill>
                    <a:prstClr val="black"/>
                  </a:solidFill>
                  <a:latin typeface="Calibri"/>
                </a:rPr>
                <a:t>Servo distributeur</a:t>
              </a: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03" name="Connecteur droit 102"/>
            <p:cNvCxnSpPr>
              <a:endCxn id="102" idx="1"/>
            </p:cNvCxnSpPr>
            <p:nvPr/>
          </p:nvCxnSpPr>
          <p:spPr>
            <a:xfrm flipV="1">
              <a:off x="2421835" y="3703083"/>
              <a:ext cx="694931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08" name="Rectangle 107"/>
            <p:cNvSpPr/>
            <p:nvPr/>
          </p:nvSpPr>
          <p:spPr>
            <a:xfrm>
              <a:off x="5322688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CONVERTIR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kern="0" dirty="0" smtClean="0">
                  <a:solidFill>
                    <a:prstClr val="black"/>
                  </a:solidFill>
                  <a:latin typeface="Calibri"/>
                </a:rPr>
                <a:t>Vérin</a:t>
              </a: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9663478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AGIR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kern="0" dirty="0" smtClean="0">
                  <a:solidFill>
                    <a:prstClr val="black"/>
                  </a:solidFill>
                  <a:latin typeface="Calibri"/>
                </a:rPr>
                <a:t>Gouverne</a:t>
              </a: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119" name="Connecteur droit 118"/>
            <p:cNvCxnSpPr>
              <a:endCxn id="118" idx="1"/>
            </p:cNvCxnSpPr>
            <p:nvPr/>
          </p:nvCxnSpPr>
          <p:spPr>
            <a:xfrm>
              <a:off x="8902554" y="3700296"/>
              <a:ext cx="760924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79" name="Connecteur droit 178"/>
            <p:cNvCxnSpPr/>
            <p:nvPr/>
          </p:nvCxnSpPr>
          <p:spPr>
            <a:xfrm>
              <a:off x="-1910578" y="3697509"/>
              <a:ext cx="720240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125" name="Groupe 124"/>
          <p:cNvGrpSpPr/>
          <p:nvPr/>
        </p:nvGrpSpPr>
        <p:grpSpPr>
          <a:xfrm>
            <a:off x="463753" y="116632"/>
            <a:ext cx="8947498" cy="2315601"/>
            <a:chOff x="-105086" y="-182746"/>
            <a:chExt cx="8947498" cy="2315601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-105086" y="-182746"/>
              <a:ext cx="8564537" cy="2315601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Chaîne d’information</a:t>
              </a:r>
            </a:p>
          </p:txBody>
        </p:sp>
        <p:grpSp>
          <p:nvGrpSpPr>
            <p:cNvPr id="124" name="Groupe 123"/>
            <p:cNvGrpSpPr/>
            <p:nvPr/>
          </p:nvGrpSpPr>
          <p:grpSpPr>
            <a:xfrm>
              <a:off x="135397" y="552192"/>
              <a:ext cx="8707015" cy="1390312"/>
              <a:chOff x="251520" y="552192"/>
              <a:chExt cx="8707015" cy="139031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1520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ACQUERIR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000" kern="0" dirty="0" smtClean="0">
                    <a:solidFill>
                      <a:prstClr val="black"/>
                    </a:solidFill>
                    <a:latin typeface="Calibri"/>
                  </a:rPr>
                  <a:t>Capteur de </a:t>
                </a:r>
                <a:r>
                  <a:rPr lang="fr-FR" sz="1000" kern="0" dirty="0" smtClean="0">
                    <a:solidFill>
                      <a:prstClr val="black"/>
                    </a:solidFill>
                    <a:latin typeface="Calibri"/>
                  </a:rPr>
                  <a:t>position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Joystick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Pilote</a:t>
                </a:r>
                <a:r>
                  <a:rPr kumimoji="0" lang="fr-FR" sz="1000" b="0" i="0" u="none" strike="noStrike" kern="0" cap="none" spc="0" normalizeH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Auto</a:t>
                </a:r>
                <a:endParaRPr kumimoji="0" lang="fr-F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546691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TRAITER </a:t>
                </a:r>
                <a:r>
                  <a:rPr lang="fr-FR" sz="1000" kern="0" dirty="0" smtClean="0">
                    <a:solidFill>
                      <a:prstClr val="black"/>
                    </a:solidFill>
                    <a:latin typeface="Calibri"/>
                  </a:rPr>
                  <a:t>MEMORISER</a:t>
                </a:r>
                <a:endParaRPr lang="fr-FR" sz="800" kern="0" dirty="0" smtClean="0">
                  <a:solidFill>
                    <a:prstClr val="black"/>
                  </a:solidFill>
                  <a:latin typeface="Calibri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Ordinateur</a:t>
                </a:r>
                <a:r>
                  <a:rPr kumimoji="0" lang="fr-FR" sz="800" b="0" i="0" u="none" strike="noStrike" kern="0" cap="none" spc="0" normalizeH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de </a:t>
                </a:r>
                <a:r>
                  <a:rPr kumimoji="0" lang="fr-FR" sz="800" b="0" i="0" u="none" strike="noStrike" kern="0" cap="none" spc="0" normalizeH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commande</a:t>
                </a:r>
                <a:endParaRPr kumimoji="0" lang="fr-F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752613" y="1366504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COMMUNIQUER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Ordinateur de </a:t>
                </a:r>
                <a:r>
                  <a:rPr kumimoji="0" lang="fr-F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commande</a:t>
                </a:r>
                <a:endParaRPr kumimoji="0" lang="fr-F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4" name="Connecteur droit avec flèche 13"/>
              <p:cNvCxnSpPr>
                <a:stCxn id="5" idx="3"/>
                <a:endCxn id="51" idx="1"/>
              </p:cNvCxnSpPr>
              <p:nvPr/>
            </p:nvCxnSpPr>
            <p:spPr>
              <a:xfrm>
                <a:off x="1691520" y="840192"/>
                <a:ext cx="7202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5" name="Connecteur droit avec flèche 14"/>
              <p:cNvCxnSpPr/>
              <p:nvPr/>
            </p:nvCxnSpPr>
            <p:spPr>
              <a:xfrm>
                <a:off x="5986691" y="692696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51" name="Rectangle 50"/>
              <p:cNvSpPr/>
              <p:nvPr/>
            </p:nvSpPr>
            <p:spPr>
              <a:xfrm>
                <a:off x="2411760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CODER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050" kern="0" dirty="0" smtClean="0">
                    <a:solidFill>
                      <a:prstClr val="black"/>
                    </a:solidFill>
                    <a:latin typeface="Calibri"/>
                  </a:rPr>
                  <a:t>Ordinateur de </a:t>
                </a:r>
                <a:r>
                  <a:rPr lang="fr-FR" sz="1050" kern="0" dirty="0" smtClean="0">
                    <a:solidFill>
                      <a:prstClr val="black"/>
                    </a:solidFill>
                    <a:latin typeface="Calibri"/>
                  </a:rPr>
                  <a:t>commande</a:t>
                </a:r>
                <a:endParaRPr kumimoji="0" lang="fr-FR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54" name="Connecteur droit avec flèche 53"/>
              <p:cNvCxnSpPr>
                <a:stCxn id="51" idx="3"/>
                <a:endCxn id="6" idx="1"/>
              </p:cNvCxnSpPr>
              <p:nvPr/>
            </p:nvCxnSpPr>
            <p:spPr>
              <a:xfrm>
                <a:off x="3851760" y="840192"/>
                <a:ext cx="69493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63" name="Rectangle 62"/>
              <p:cNvSpPr/>
              <p:nvPr/>
            </p:nvSpPr>
            <p:spPr>
              <a:xfrm>
                <a:off x="6752613" y="559526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000" kern="0" dirty="0" smtClean="0">
                    <a:solidFill>
                      <a:prstClr val="black"/>
                    </a:solidFill>
                    <a:latin typeface="Calibri"/>
                  </a:rPr>
                  <a:t>RESTITUER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Cockpit</a:t>
                </a:r>
                <a:endParaRPr kumimoji="0" lang="fr-F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77" name="Connecteur droit avec flèche 76"/>
              <p:cNvCxnSpPr>
                <a:endCxn id="7" idx="1"/>
              </p:cNvCxnSpPr>
              <p:nvPr/>
            </p:nvCxnSpPr>
            <p:spPr>
              <a:xfrm>
                <a:off x="6369652" y="1654504"/>
                <a:ext cx="38296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84" name="Connecteur droit avec flèche 83"/>
              <p:cNvCxnSpPr/>
              <p:nvPr/>
            </p:nvCxnSpPr>
            <p:spPr>
              <a:xfrm flipH="1" flipV="1">
                <a:off x="6369652" y="980728"/>
                <a:ext cx="1" cy="67377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7" name="Connecteur droit avec flèche 86"/>
              <p:cNvCxnSpPr/>
              <p:nvPr/>
            </p:nvCxnSpPr>
            <p:spPr>
              <a:xfrm flipH="1">
                <a:off x="5986692" y="980728"/>
                <a:ext cx="38296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34" name="Connecteur droit avec flèche 133"/>
              <p:cNvCxnSpPr/>
              <p:nvPr/>
            </p:nvCxnSpPr>
            <p:spPr>
              <a:xfrm>
                <a:off x="8192613" y="847526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37" name="Connecteur droit avec flèche 136"/>
              <p:cNvCxnSpPr>
                <a:stCxn id="7" idx="3"/>
              </p:cNvCxnSpPr>
              <p:nvPr/>
            </p:nvCxnSpPr>
            <p:spPr>
              <a:xfrm>
                <a:off x="8192613" y="1654504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arrow"/>
                <a:tailEnd type="arrow"/>
              </a:ln>
              <a:effectLst/>
            </p:spPr>
          </p:cxnSp>
        </p:grpSp>
      </p:grpSp>
      <p:sp>
        <p:nvSpPr>
          <p:cNvPr id="139" name="ZoneTexte 138"/>
          <p:cNvSpPr txBox="1"/>
          <p:nvPr/>
        </p:nvSpPr>
        <p:spPr>
          <a:xfrm>
            <a:off x="9411251" y="916071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l’utilisateur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40" name="ZoneTexte 139"/>
          <p:cNvSpPr txBox="1"/>
          <p:nvPr/>
        </p:nvSpPr>
        <p:spPr>
          <a:xfrm>
            <a:off x="9411251" y="1723049"/>
            <a:ext cx="1884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et venant de l’extérieur</a:t>
            </a:r>
            <a:r>
              <a:rPr lang="fr-FR" sz="1200" b="1" i="1" dirty="0">
                <a:solidFill>
                  <a:schemeClr val="tx2"/>
                </a:solidFill>
              </a:rPr>
              <a:t> </a:t>
            </a:r>
            <a:r>
              <a:rPr lang="fr-FR" sz="1200" b="1" i="1" dirty="0" smtClean="0">
                <a:solidFill>
                  <a:schemeClr val="tx2"/>
                </a:solidFill>
              </a:rPr>
              <a:t>: </a:t>
            </a:r>
          </a:p>
          <a:p>
            <a:r>
              <a:rPr lang="fr-FR" sz="1200" b="1" i="1" dirty="0" smtClean="0">
                <a:solidFill>
                  <a:schemeClr val="tx2"/>
                </a:solidFill>
              </a:rPr>
              <a:t>Altitude de l’avion</a:t>
            </a:r>
          </a:p>
        </p:txBody>
      </p:sp>
      <p:sp>
        <p:nvSpPr>
          <p:cNvPr id="141" name="ZoneTexte 140"/>
          <p:cNvSpPr txBox="1"/>
          <p:nvPr/>
        </p:nvSpPr>
        <p:spPr>
          <a:xfrm>
            <a:off x="-1178405" y="764704"/>
            <a:ext cx="137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Consignes de l’utilisateur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cxnSp>
        <p:nvCxnSpPr>
          <p:cNvPr id="143" name="Connecteur droit avec flèche 142"/>
          <p:cNvCxnSpPr>
            <a:stCxn id="141" idx="3"/>
          </p:cNvCxnSpPr>
          <p:nvPr/>
        </p:nvCxnSpPr>
        <p:spPr>
          <a:xfrm>
            <a:off x="192262" y="995537"/>
            <a:ext cx="511974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47" name="Connecteur droit 146"/>
          <p:cNvCxnSpPr/>
          <p:nvPr/>
        </p:nvCxnSpPr>
        <p:spPr>
          <a:xfrm>
            <a:off x="192262" y="1277319"/>
            <a:ext cx="518476" cy="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48" name="Connecteur droit 147"/>
          <p:cNvCxnSpPr/>
          <p:nvPr/>
        </p:nvCxnSpPr>
        <p:spPr>
          <a:xfrm flipV="1">
            <a:off x="192262" y="1277319"/>
            <a:ext cx="0" cy="150082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4" name="Connecteur droit 153"/>
          <p:cNvCxnSpPr/>
          <p:nvPr/>
        </p:nvCxnSpPr>
        <p:spPr>
          <a:xfrm>
            <a:off x="192262" y="2778140"/>
            <a:ext cx="2924504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7" name="Connecteur droit 156"/>
          <p:cNvCxnSpPr/>
          <p:nvPr/>
        </p:nvCxnSpPr>
        <p:spPr>
          <a:xfrm flipV="1">
            <a:off x="3116766" y="2778141"/>
            <a:ext cx="0" cy="34247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2" name="Connecteur droit avec flèche 161"/>
          <p:cNvCxnSpPr/>
          <p:nvPr/>
        </p:nvCxnSpPr>
        <p:spPr>
          <a:xfrm flipV="1">
            <a:off x="7925329" y="2274918"/>
            <a:ext cx="1" cy="50322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5" name="Connecteur droit avec flèche 164"/>
          <p:cNvCxnSpPr>
            <a:endCxn id="102" idx="0"/>
          </p:cNvCxnSpPr>
          <p:nvPr/>
        </p:nvCxnSpPr>
        <p:spPr>
          <a:xfrm>
            <a:off x="3836766" y="2778141"/>
            <a:ext cx="0" cy="63694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8" name="Connecteur droit avec flèche 167"/>
          <p:cNvCxnSpPr/>
          <p:nvPr/>
        </p:nvCxnSpPr>
        <p:spPr>
          <a:xfrm flipV="1">
            <a:off x="3836766" y="27781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72" name="ZoneTexte 171"/>
          <p:cNvSpPr txBox="1"/>
          <p:nvPr/>
        </p:nvSpPr>
        <p:spPr>
          <a:xfrm>
            <a:off x="738902" y="543821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tx2"/>
                </a:solidFill>
              </a:rPr>
              <a:t>Capteur / IHM</a:t>
            </a:r>
            <a:endParaRPr lang="fr-FR" sz="1200" i="1" dirty="0">
              <a:solidFill>
                <a:schemeClr val="tx2"/>
              </a:solidFill>
            </a:endParaRPr>
          </a:p>
        </p:txBody>
      </p:sp>
      <p:sp>
        <p:nvSpPr>
          <p:cNvPr id="173" name="ZoneTexte 172"/>
          <p:cNvSpPr txBox="1"/>
          <p:nvPr/>
        </p:nvSpPr>
        <p:spPr>
          <a:xfrm>
            <a:off x="2899142" y="543821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tx2"/>
                </a:solidFill>
              </a:rPr>
              <a:t>CAN</a:t>
            </a:r>
            <a:endParaRPr lang="fr-FR" sz="1200" i="1" dirty="0">
              <a:solidFill>
                <a:schemeClr val="tx2"/>
              </a:solidFill>
            </a:endParaRPr>
          </a:p>
        </p:txBody>
      </p:sp>
      <p:sp>
        <p:nvSpPr>
          <p:cNvPr id="174" name="ZoneTexte 173"/>
          <p:cNvSpPr txBox="1"/>
          <p:nvPr/>
        </p:nvSpPr>
        <p:spPr>
          <a:xfrm>
            <a:off x="4962537" y="543821"/>
            <a:ext cx="1564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tx2"/>
                </a:solidFill>
              </a:rPr>
              <a:t>Unité de commande</a:t>
            </a:r>
            <a:endParaRPr lang="fr-FR" sz="1200" i="1" dirty="0">
              <a:solidFill>
                <a:schemeClr val="tx2"/>
              </a:solidFill>
            </a:endParaRPr>
          </a:p>
        </p:txBody>
      </p:sp>
      <p:sp>
        <p:nvSpPr>
          <p:cNvPr id="175" name="ZoneTexte 174"/>
          <p:cNvSpPr txBox="1"/>
          <p:nvPr/>
        </p:nvSpPr>
        <p:spPr>
          <a:xfrm>
            <a:off x="7143151" y="543821"/>
            <a:ext cx="1564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tx2"/>
                </a:solidFill>
              </a:rPr>
              <a:t>IHM</a:t>
            </a:r>
            <a:endParaRPr lang="fr-FR" sz="1200" i="1" dirty="0">
              <a:solidFill>
                <a:schemeClr val="tx2"/>
              </a:solidFill>
            </a:endParaRPr>
          </a:p>
        </p:txBody>
      </p:sp>
      <p:sp>
        <p:nvSpPr>
          <p:cNvPr id="176" name="ZoneTexte 175"/>
          <p:cNvSpPr txBox="1"/>
          <p:nvPr/>
        </p:nvSpPr>
        <p:spPr>
          <a:xfrm>
            <a:off x="7013848" y="1434250"/>
            <a:ext cx="2000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tx2"/>
                </a:solidFill>
              </a:rPr>
              <a:t>Interface de communication</a:t>
            </a:r>
            <a:endParaRPr lang="fr-FR" sz="1200" i="1" dirty="0">
              <a:solidFill>
                <a:schemeClr val="tx2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502578" y="2453365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i="1" dirty="0" smtClean="0">
                <a:solidFill>
                  <a:schemeClr val="tx2"/>
                </a:solidFill>
              </a:rPr>
              <a:t>Ordres</a:t>
            </a:r>
            <a:endParaRPr lang="fr-FR" sz="1600" b="1" i="1" dirty="0">
              <a:solidFill>
                <a:schemeClr val="tx2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192262" y="2453492"/>
            <a:ext cx="2924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b="1" i="1" dirty="0" smtClean="0">
                <a:solidFill>
                  <a:schemeClr val="tx2"/>
                </a:solidFill>
              </a:rPr>
              <a:t>Grandeurs physiques à acquérir</a:t>
            </a:r>
            <a:endParaRPr lang="fr-FR" sz="1600" b="1" i="1" dirty="0">
              <a:solidFill>
                <a:schemeClr val="tx2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-2599593" y="3407241"/>
            <a:ext cx="12289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 d’entrée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1238286" y="3427477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Energies de sortie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cxnSp>
        <p:nvCxnSpPr>
          <p:cNvPr id="182" name="Connecteur droit 181"/>
          <p:cNvCxnSpPr/>
          <p:nvPr/>
        </p:nvCxnSpPr>
        <p:spPr>
          <a:xfrm>
            <a:off x="11103478" y="3705870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83" name="ZoneTexte 182"/>
          <p:cNvSpPr txBox="1"/>
          <p:nvPr/>
        </p:nvSpPr>
        <p:spPr>
          <a:xfrm>
            <a:off x="-117840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Unité de stockage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84" name="ZoneTexte 183"/>
          <p:cNvSpPr txBox="1"/>
          <p:nvPr/>
        </p:nvSpPr>
        <p:spPr>
          <a:xfrm>
            <a:off x="981835" y="3991083"/>
            <a:ext cx="14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Unité d’alimentation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85" name="ZoneTexte 184"/>
          <p:cNvSpPr txBox="1"/>
          <p:nvPr/>
        </p:nvSpPr>
        <p:spPr>
          <a:xfrm>
            <a:off x="314207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Pré actionneur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86" name="ZoneTexte 185"/>
          <p:cNvSpPr txBox="1"/>
          <p:nvPr/>
        </p:nvSpPr>
        <p:spPr>
          <a:xfrm>
            <a:off x="530231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Actionneur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87" name="ZoneTexte 186"/>
          <p:cNvSpPr txBox="1"/>
          <p:nvPr/>
        </p:nvSpPr>
        <p:spPr>
          <a:xfrm>
            <a:off x="746255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Transmetteur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88" name="ZoneTexte 187"/>
          <p:cNvSpPr txBox="1"/>
          <p:nvPr/>
        </p:nvSpPr>
        <p:spPr>
          <a:xfrm>
            <a:off x="962279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Effecteur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cxnSp>
        <p:nvCxnSpPr>
          <p:cNvPr id="191" name="Connecteur droit 190"/>
          <p:cNvCxnSpPr/>
          <p:nvPr/>
        </p:nvCxnSpPr>
        <p:spPr>
          <a:xfrm flipV="1">
            <a:off x="261595" y="5085184"/>
            <a:ext cx="694931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2" name="Connecteur droit avec flèche 191"/>
          <p:cNvCxnSpPr/>
          <p:nvPr/>
        </p:nvCxnSpPr>
        <p:spPr>
          <a:xfrm>
            <a:off x="261595" y="5373216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93" name="ZoneTexte 192"/>
          <p:cNvSpPr txBox="1"/>
          <p:nvPr/>
        </p:nvSpPr>
        <p:spPr>
          <a:xfrm>
            <a:off x="981835" y="5234716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Lien d’information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81835" y="4957717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Lien d’énergie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cxnSp>
        <p:nvCxnSpPr>
          <p:cNvPr id="64" name="Connecteur droit 63"/>
          <p:cNvCxnSpPr>
            <a:endCxn id="118" idx="0"/>
          </p:cNvCxnSpPr>
          <p:nvPr/>
        </p:nvCxnSpPr>
        <p:spPr>
          <a:xfrm>
            <a:off x="10383478" y="2778140"/>
            <a:ext cx="0" cy="636943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67" name="Connecteur droit 66"/>
          <p:cNvCxnSpPr/>
          <p:nvPr/>
        </p:nvCxnSpPr>
        <p:spPr>
          <a:xfrm>
            <a:off x="10383478" y="3991083"/>
            <a:ext cx="0" cy="636943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9813324" y="2526530"/>
            <a:ext cx="11801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Altitude initiale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834290" y="4628026"/>
            <a:ext cx="10983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Altitude finale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025731" y="4448145"/>
            <a:ext cx="14871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 Hydraulique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196158" y="4221915"/>
            <a:ext cx="14871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 Hydraulique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404929" y="4232121"/>
            <a:ext cx="14153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 Mécanique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613700" y="4221088"/>
            <a:ext cx="14153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 Mécanique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8940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5591</TotalTime>
  <Words>290</Words>
  <Application>Microsoft Office PowerPoint</Application>
  <PresentationFormat>Affichage à l'écran (4:3)</PresentationFormat>
  <Paragraphs>127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193</cp:revision>
  <dcterms:created xsi:type="dcterms:W3CDTF">2012-04-14T13:15:19Z</dcterms:created>
  <dcterms:modified xsi:type="dcterms:W3CDTF">2013-09-29T13:10:43Z</dcterms:modified>
</cp:coreProperties>
</file>