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4" r:id="rId7"/>
    <p:sldId id="267" r:id="rId8"/>
    <p:sldId id="265" r:id="rId9"/>
    <p:sldId id="268" r:id="rId10"/>
    <p:sldId id="270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3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35643"/>
              </p:ext>
            </p:extLst>
          </p:nvPr>
        </p:nvGraphicFramePr>
        <p:xfrm>
          <a:off x="179512" y="1397000"/>
          <a:ext cx="3816424" cy="548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1440160"/>
                <a:gridCol w="720080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Exigence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Flexibilité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r>
                        <a:rPr lang="fr-FR" sz="1200" baseline="0" dirty="0" smtClean="0"/>
                        <a:t> 1.1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 2 Erreur Statique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Aucune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582247" y="1124447"/>
                <a:ext cx="615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47" y="1124447"/>
                <a:ext cx="61523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1017207" y="1124448"/>
                <a:ext cx="6279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Δ</m:t>
                      </m:r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07" y="1124448"/>
                <a:ext cx="627929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2494846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1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1770504" y="1528382"/>
            <a:ext cx="0" cy="683818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05268" y="1124449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124449"/>
                <a:ext cx="545277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1558094" y="1242629"/>
            <a:ext cx="597222" cy="369393"/>
            <a:chOff x="1492910" y="2868083"/>
            <a:chExt cx="597222" cy="369393"/>
          </a:xfrm>
        </p:grpSpPr>
        <p:sp>
          <p:nvSpPr>
            <p:cNvPr id="7" name="Organigramme : Jonction de sommaire 6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92910" y="2869987"/>
              <a:ext cx="250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13380" y="1401448"/>
            <a:ext cx="335875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𝑉𝑝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>
            <a:stCxn id="13" idx="3"/>
          </p:cNvCxnSpPr>
          <p:nvPr/>
        </p:nvCxnSpPr>
        <p:spPr>
          <a:xfrm>
            <a:off x="3113351" y="1401448"/>
            <a:ext cx="339423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49255" y="19961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55" y="199617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>
            <a:stCxn id="15" idx="1"/>
          </p:cNvCxnSpPr>
          <p:nvPr/>
        </p:nvCxnSpPr>
        <p:spPr>
          <a:xfrm flipH="1">
            <a:off x="1770504" y="2212200"/>
            <a:ext cx="478751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3113351" y="2215226"/>
            <a:ext cx="339423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122052" y="1883558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52" y="1883558"/>
                <a:ext cx="539763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3122052" y="1080599"/>
                <a:ext cx="527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Δ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52" y="1080599"/>
                <a:ext cx="527965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3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1770504" y="1528382"/>
            <a:ext cx="0" cy="683818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905268" y="1124449"/>
                <a:ext cx="615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124449"/>
                <a:ext cx="61523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1558094" y="1242629"/>
            <a:ext cx="597222" cy="369393"/>
            <a:chOff x="1492910" y="2868083"/>
            <a:chExt cx="597222" cy="369393"/>
          </a:xfrm>
        </p:grpSpPr>
        <p:sp>
          <p:nvSpPr>
            <p:cNvPr id="7" name="Organigramme : Jonction de sommaire 6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92910" y="2869987"/>
              <a:ext cx="250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13380" y="1401448"/>
            <a:ext cx="335875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>
            <a:stCxn id="13" idx="3"/>
          </p:cNvCxnSpPr>
          <p:nvPr/>
        </p:nvCxnSpPr>
        <p:spPr>
          <a:xfrm>
            <a:off x="3113351" y="1401448"/>
            <a:ext cx="339423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770504" y="2212200"/>
            <a:ext cx="478751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1770504" y="1945089"/>
                <a:ext cx="570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04" y="1945089"/>
                <a:ext cx="570413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3122052" y="1080599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52" y="1080599"/>
                <a:ext cx="539763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1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973569" y="630979"/>
            <a:ext cx="0" cy="474237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108333" y="990724"/>
                <a:ext cx="615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33" y="990724"/>
                <a:ext cx="61523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6761159" y="1108904"/>
            <a:ext cx="597222" cy="369393"/>
            <a:chOff x="1492910" y="2868083"/>
            <a:chExt cx="597222" cy="369393"/>
          </a:xfrm>
        </p:grpSpPr>
        <p:sp>
          <p:nvSpPr>
            <p:cNvPr id="7" name="Organigramme : Jonction de sommaire 6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92910" y="2869987"/>
              <a:ext cx="250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6109820" y="1267723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116445" y="1267723"/>
            <a:ext cx="335875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452320" y="105169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051699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6973569" y="644855"/>
                <a:ext cx="570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69" y="644855"/>
                <a:ext cx="570413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8325117" y="946874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17" y="946874"/>
                <a:ext cx="539763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8316416" y="1267723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178882" y="1397640"/>
            <a:ext cx="0" cy="683818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313646" y="993707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646" y="993707"/>
                <a:ext cx="545277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2966472" y="1111887"/>
            <a:ext cx="597222" cy="369393"/>
            <a:chOff x="1492910" y="2868083"/>
            <a:chExt cx="597222" cy="369393"/>
          </a:xfrm>
        </p:grpSpPr>
        <p:sp>
          <p:nvSpPr>
            <p:cNvPr id="20" name="Organigramme : Jonction de sommaire 1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492910" y="2869987"/>
              <a:ext cx="250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25" name="Connecteur droit 24"/>
          <p:cNvCxnSpPr/>
          <p:nvPr/>
        </p:nvCxnSpPr>
        <p:spPr>
          <a:xfrm>
            <a:off x="2315133" y="1270706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321758" y="1270706"/>
            <a:ext cx="335875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657633" y="1054682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𝑉𝑝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33" y="1054682"/>
                <a:ext cx="86409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252984" y="18654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84" y="1865434"/>
                <a:ext cx="864096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>
            <a:stCxn id="29" idx="1"/>
          </p:cNvCxnSpPr>
          <p:nvPr/>
        </p:nvCxnSpPr>
        <p:spPr>
          <a:xfrm flipH="1">
            <a:off x="3178882" y="2081458"/>
            <a:ext cx="2074102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9" idx="3"/>
          </p:cNvCxnSpPr>
          <p:nvPr/>
        </p:nvCxnSpPr>
        <p:spPr>
          <a:xfrm flipH="1" flipV="1">
            <a:off x="6117080" y="2081458"/>
            <a:ext cx="2559376" cy="3026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521729" y="1267724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245724" y="105169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24" y="1051699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4573575" y="985947"/>
                <a:ext cx="6279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Δ</m:t>
                      </m:r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75" y="985947"/>
                <a:ext cx="627929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8676456" y="1270706"/>
            <a:ext cx="0" cy="813778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6" name="Rectangle 5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ALIMENTER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 smtClean="0">
                  <a:solidFill>
                    <a:prstClr val="black"/>
                  </a:solidFill>
                  <a:latin typeface="Calibri"/>
                </a:rPr>
                <a:t>Tuyauterie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Tige</a:t>
              </a:r>
              <a:r>
                <a:rPr kumimoji="0" lang="fr-FR" sz="11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du vérin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Connecteur droit 7"/>
            <p:cNvCxnSpPr>
              <a:endCxn id="6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Connecteur droit 8"/>
            <p:cNvCxnSpPr>
              <a:endCxn id="14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Connecteur droit 9"/>
            <p:cNvCxnSpPr>
              <a:endCxn id="7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Accumulateur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Servo distributeur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Connecteur droit 12"/>
            <p:cNvCxnSpPr>
              <a:endCxn id="1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CONVERTIR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Vérin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Gouverne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6" name="Connecteur droit 15"/>
            <p:cNvCxnSpPr>
              <a:endCxn id="15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Connecteur droit 16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8" name="Groupe 17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ACQUERIR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Capteur de position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Joystick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Pilote</a:t>
                </a:r>
                <a:r>
                  <a:rPr kumimoji="0" lang="fr-FR" sz="10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Auto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Ordinateur</a:t>
                </a:r>
                <a:r>
                  <a:rPr kumimoji="0" lang="fr-FR" sz="8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de commande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Ordinateur de commande</a:t>
                </a:r>
              </a:p>
            </p:txBody>
          </p:sp>
          <p:cxnSp>
            <p:nvCxnSpPr>
              <p:cNvPr id="24" name="Connecteur droit avec flèche 23"/>
              <p:cNvCxnSpPr>
                <a:stCxn id="21" idx="3"/>
                <a:endCxn id="26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5" name="Connecteur droit avec flèche 2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6" name="Rectangle 25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Ordinateur de commande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27" name="Connecteur droit avec flèche 26"/>
              <p:cNvCxnSpPr>
                <a:stCxn id="26" idx="3"/>
                <a:endCxn id="22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8" name="Rectangle 27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Cockpit</a:t>
                </a:r>
              </a:p>
            </p:txBody>
          </p:sp>
          <p:cxnSp>
            <p:nvCxnSpPr>
              <p:cNvPr id="29" name="Connecteur droit avec flèche 28"/>
              <p:cNvCxnSpPr>
                <a:endCxn id="23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30" name="Connecteur droit avec flèche 29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Connecteur droit avec flèche 30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32" name="Connecteur droit avec flèche 31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33" name="Connecteur droit avec flèche 32"/>
              <p:cNvCxnSpPr>
                <a:stCxn id="23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9411251" y="1723049"/>
            <a:ext cx="188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r>
              <a:rPr lang="fr-FR" sz="1200" b="1" i="1" dirty="0">
                <a:solidFill>
                  <a:schemeClr val="tx2"/>
                </a:solidFill>
              </a:rPr>
              <a:t> </a:t>
            </a:r>
            <a:r>
              <a:rPr lang="fr-FR" sz="1200" b="1" i="1" dirty="0" smtClean="0">
                <a:solidFill>
                  <a:schemeClr val="tx2"/>
                </a:solidFill>
              </a:rPr>
              <a:t>: </a:t>
            </a:r>
          </a:p>
          <a:p>
            <a:r>
              <a:rPr lang="fr-FR" sz="1200" b="1" i="1" dirty="0" smtClean="0">
                <a:solidFill>
                  <a:schemeClr val="tx2"/>
                </a:solidFill>
              </a:rPr>
              <a:t>Altitude de l’avion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37" name="Connecteur droit avec flèche 36"/>
          <p:cNvCxnSpPr>
            <a:stCxn id="36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Connecteur droit 37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2" name="Connecteur droit avec flèche 4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3" name="Connecteur droit avec flèche 42"/>
          <p:cNvCxnSpPr>
            <a:endCxn id="1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4" name="Connecteur droit avec flèche 43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5" name="ZoneTexte 44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ZoneTexte 54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5" name="Connecteur droit 64"/>
          <p:cNvCxnSpPr>
            <a:endCxn id="15" idx="0"/>
          </p:cNvCxnSpPr>
          <p:nvPr/>
        </p:nvCxnSpPr>
        <p:spPr>
          <a:xfrm>
            <a:off x="10383478" y="2778140"/>
            <a:ext cx="0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6" name="Connecteur droit 65"/>
          <p:cNvCxnSpPr/>
          <p:nvPr/>
        </p:nvCxnSpPr>
        <p:spPr>
          <a:xfrm>
            <a:off x="10383478" y="3991083"/>
            <a:ext cx="0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9813324" y="2526530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Altitude initiale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834290" y="4628026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Altitude finale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25731" y="4448145"/>
            <a:ext cx="148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Hydraulique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96158" y="4221915"/>
            <a:ext cx="148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Hydraulique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404929" y="4232121"/>
            <a:ext cx="1415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Mécanique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13700" y="4221088"/>
            <a:ext cx="1415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Mécanique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1396083" y="1738955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30847" y="1335023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7" y="1335023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1183673" y="1453203"/>
            <a:ext cx="597222" cy="369393"/>
            <a:chOff x="1492910" y="2868083"/>
            <a:chExt cx="597222" cy="369393"/>
          </a:xfrm>
        </p:grpSpPr>
        <p:sp>
          <p:nvSpPr>
            <p:cNvPr id="7" name="Organigramme : Jonction de sommaire 6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532334" y="1612022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52825" y="1384722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5" y="1384722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>
            <a:endCxn id="13" idx="1"/>
          </p:cNvCxnSpPr>
          <p:nvPr/>
        </p:nvCxnSpPr>
        <p:spPr>
          <a:xfrm>
            <a:off x="1538959" y="1612022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74834" y="1395998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34" y="1395998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2738930" y="1600746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316921" y="1612022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66922" y="2116078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22" y="2116078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>
            <a:endCxn id="16" idx="3"/>
          </p:cNvCxnSpPr>
          <p:nvPr/>
        </p:nvCxnSpPr>
        <p:spPr>
          <a:xfrm flipH="1">
            <a:off x="3531018" y="2332102"/>
            <a:ext cx="355255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083575" y="1607705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353541" y="1316607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41" y="1316607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16" idx="1"/>
          </p:cNvCxnSpPr>
          <p:nvPr/>
        </p:nvCxnSpPr>
        <p:spPr>
          <a:xfrm flipH="1">
            <a:off x="1387840" y="2332102"/>
            <a:ext cx="1279082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394332" y="2068657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32" y="2068657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826267" y="1322828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267" y="1322828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81414" y="1395998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14" y="1395998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4974185" y="1381631"/>
            <a:ext cx="597222" cy="362774"/>
            <a:chOff x="1492910" y="2791061"/>
            <a:chExt cx="597222" cy="362774"/>
          </a:xfrm>
        </p:grpSpPr>
        <p:sp>
          <p:nvSpPr>
            <p:cNvPr id="25" name="Organigramme : Jonction de sommaire 24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>
            <a:off x="5186595" y="903549"/>
            <a:ext cx="1" cy="55510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680066" y="958205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66" y="958205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5321374" y="1612022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543007" y="1612022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516019" y="1335023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19" y="1335023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/>
          <p:nvPr/>
        </p:nvCxnSpPr>
        <p:spPr>
          <a:xfrm>
            <a:off x="7083575" y="891942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678911" y="68752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1" y="687525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>
            <a:endCxn id="34" idx="3"/>
          </p:cNvCxnSpPr>
          <p:nvPr/>
        </p:nvCxnSpPr>
        <p:spPr>
          <a:xfrm flipH="1">
            <a:off x="6543007" y="903549"/>
            <a:ext cx="54056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34" idx="1"/>
          </p:cNvCxnSpPr>
          <p:nvPr/>
        </p:nvCxnSpPr>
        <p:spPr>
          <a:xfrm>
            <a:off x="5186596" y="903549"/>
            <a:ext cx="492315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1770504" y="1528382"/>
            <a:ext cx="0" cy="659564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05268" y="1124449"/>
                <a:ext cx="59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124449"/>
                <a:ext cx="599138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1558094" y="1242629"/>
            <a:ext cx="597222" cy="369393"/>
            <a:chOff x="1492910" y="2868083"/>
            <a:chExt cx="597222" cy="369393"/>
          </a:xfrm>
        </p:grpSpPr>
        <p:sp>
          <p:nvSpPr>
            <p:cNvPr id="7" name="Organigramme : Jonction de sommaire 6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92910" y="2869987"/>
              <a:ext cx="250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13380" y="1401448"/>
            <a:ext cx="335875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172501" y="1719583"/>
                <a:ext cx="5962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01" y="1719583"/>
                <a:ext cx="59625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787022" y="1124448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022" y="1124448"/>
                <a:ext cx="54527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>
            <a:off x="3111530" y="1401449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35525" y="118542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525" y="1185424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221982" y="1124449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82" y="1124449"/>
                <a:ext cx="499176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4699621" y="1401449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373955" y="1124450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55" y="1124450"/>
                <a:ext cx="539763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>
            <a:off x="6283797" y="1414944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419701" y="118542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𝑆𝑝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01" y="118542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>
            <a:stCxn id="32" idx="1"/>
          </p:cNvCxnSpPr>
          <p:nvPr/>
        </p:nvCxnSpPr>
        <p:spPr>
          <a:xfrm flipH="1">
            <a:off x="1768753" y="2187946"/>
            <a:ext cx="2062857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831610" y="1971922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610" y="1971922"/>
                <a:ext cx="864096" cy="4320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2" idx="3"/>
          </p:cNvCxnSpPr>
          <p:nvPr/>
        </p:nvCxnSpPr>
        <p:spPr>
          <a:xfrm flipH="1">
            <a:off x="4695706" y="2187946"/>
            <a:ext cx="1948131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25" idx="2"/>
          </p:cNvCxnSpPr>
          <p:nvPr/>
        </p:nvCxnSpPr>
        <p:spPr>
          <a:xfrm flipH="1">
            <a:off x="6643836" y="1401449"/>
            <a:ext cx="1" cy="786497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1770504" y="1528381"/>
            <a:ext cx="0" cy="582283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05268" y="1124449"/>
                <a:ext cx="59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124449"/>
                <a:ext cx="599138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1558094" y="1242629"/>
            <a:ext cx="597222" cy="369393"/>
            <a:chOff x="1492910" y="2868083"/>
            <a:chExt cx="597222" cy="369393"/>
          </a:xfrm>
        </p:grpSpPr>
        <p:sp>
          <p:nvSpPr>
            <p:cNvPr id="7" name="Organigramme : Jonction de sommaire 6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92910" y="2869987"/>
              <a:ext cx="250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13380" y="1401448"/>
            <a:ext cx="335875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768753" y="1858083"/>
                <a:ext cx="5962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753" y="1858083"/>
                <a:ext cx="59625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55" y="1185424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>
            <a:stCxn id="13" idx="3"/>
          </p:cNvCxnSpPr>
          <p:nvPr/>
        </p:nvCxnSpPr>
        <p:spPr>
          <a:xfrm>
            <a:off x="3113351" y="1401448"/>
            <a:ext cx="339423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140087" y="1124448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087" y="1124448"/>
                <a:ext cx="499176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59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05268" y="1124449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124449"/>
                <a:ext cx="53976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605298" y="1124449"/>
                <a:ext cx="599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98" y="1124449"/>
                <a:ext cx="59978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2494846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9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05268" y="1124449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124449"/>
                <a:ext cx="53976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605298" y="1124449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98" y="1124449"/>
                <a:ext cx="54527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2494846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905268" y="1791409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8" y="1791409"/>
                <a:ext cx="54527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>
            <a:off x="906755" y="206840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0750" y="185238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𝑆𝑝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0" y="1852383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605298" y="1791409"/>
                <a:ext cx="53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98" y="1791409"/>
                <a:ext cx="539763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>
            <a:off x="2494846" y="206840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82247" y="1124447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47" y="1124447"/>
                <a:ext cx="545277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017207" y="1124448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07" y="1124448"/>
                <a:ext cx="499176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2494846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82247" y="1124447"/>
                <a:ext cx="545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47" y="1124447"/>
                <a:ext cx="545277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906755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0" y="1185423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017207" y="1124448"/>
                <a:ext cx="499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07" y="1124448"/>
                <a:ext cx="499176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2494846" y="1401448"/>
            <a:ext cx="720080" cy="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99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444</Words>
  <Application>Microsoft Office PowerPoint</Application>
  <PresentationFormat>Affichage à l'écran 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2011-09-19T07:58:37Z</dcterms:created>
  <dcterms:modified xsi:type="dcterms:W3CDTF">2013-10-02T04:49:31Z</dcterms:modified>
</cp:coreProperties>
</file>