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13/11/2011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13/11/2011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13/11/2011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13/11/2011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13/11/2011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13/11/2011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13/11/2011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13/11/2011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13/11/2011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13/11/2011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13/11/2011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13/11/2011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353275" y="1569047"/>
                <a:ext cx="576064" cy="64807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275" y="1569047"/>
                <a:ext cx="576064" cy="6480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rganigramme : Jonction de sommaire 4"/>
          <p:cNvSpPr/>
          <p:nvPr/>
        </p:nvSpPr>
        <p:spPr>
          <a:xfrm>
            <a:off x="1187624" y="1569047"/>
            <a:ext cx="648072" cy="648072"/>
          </a:xfrm>
          <a:prstGeom prst="flowChartSummingJunc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533253" y="1536781"/>
                <a:ext cx="850573" cy="64807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𝐻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253" y="1536781"/>
                <a:ext cx="850573" cy="6480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1187624" y="170841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+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373370" y="1860817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-</a:t>
            </a:r>
            <a:endParaRPr lang="fr-FR" b="1" dirty="0"/>
          </a:p>
        </p:txBody>
      </p:sp>
      <p:cxnSp>
        <p:nvCxnSpPr>
          <p:cNvPr id="10" name="Connecteur droit avec flèche 9"/>
          <p:cNvCxnSpPr>
            <a:endCxn id="5" idx="2"/>
          </p:cNvCxnSpPr>
          <p:nvPr/>
        </p:nvCxnSpPr>
        <p:spPr>
          <a:xfrm>
            <a:off x="683568" y="1893083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1835696" y="1893083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929339" y="1860817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endCxn id="6" idx="1"/>
          </p:cNvCxnSpPr>
          <p:nvPr/>
        </p:nvCxnSpPr>
        <p:spPr>
          <a:xfrm>
            <a:off x="4067944" y="1860817"/>
            <a:ext cx="46530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1511660" y="2217119"/>
            <a:ext cx="1" cy="4918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5878013" y="1849275"/>
            <a:ext cx="0" cy="859646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1511661" y="2708920"/>
            <a:ext cx="4389101" cy="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rganigramme : Jonction de sommaire 23"/>
          <p:cNvSpPr/>
          <p:nvPr/>
        </p:nvSpPr>
        <p:spPr>
          <a:xfrm>
            <a:off x="3450150" y="1525239"/>
            <a:ext cx="648072" cy="648072"/>
          </a:xfrm>
          <a:prstGeom prst="flowChartSummingJunc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450150" y="1664609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+</a:t>
            </a:r>
            <a:endParaRPr lang="fr-FR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3635896" y="1449165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+</a:t>
            </a:r>
            <a:endParaRPr lang="fr-FR" b="1" dirty="0"/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5383826" y="1864665"/>
            <a:ext cx="98837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/>
              <p:cNvSpPr txBox="1"/>
              <p:nvPr/>
            </p:nvSpPr>
            <p:spPr>
              <a:xfrm>
                <a:off x="286504" y="1496680"/>
                <a:ext cx="79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04" y="1496680"/>
                <a:ext cx="794128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/>
              <p:cNvSpPr txBox="1"/>
              <p:nvPr/>
            </p:nvSpPr>
            <p:spPr>
              <a:xfrm>
                <a:off x="2961651" y="692696"/>
                <a:ext cx="799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651" y="692696"/>
                <a:ext cx="79945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avec flèche 39"/>
          <p:cNvCxnSpPr/>
          <p:nvPr/>
        </p:nvCxnSpPr>
        <p:spPr>
          <a:xfrm>
            <a:off x="3774186" y="877362"/>
            <a:ext cx="0" cy="659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/>
              <p:cNvSpPr txBox="1"/>
              <p:nvPr/>
            </p:nvSpPr>
            <p:spPr>
              <a:xfrm>
                <a:off x="6228184" y="1496680"/>
                <a:ext cx="686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1496680"/>
                <a:ext cx="686535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3014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Affichage à l'écran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</cp:revision>
  <dcterms:created xsi:type="dcterms:W3CDTF">2011-11-13T13:17:27Z</dcterms:created>
  <dcterms:modified xsi:type="dcterms:W3CDTF">2011-11-13T13:24:02Z</dcterms:modified>
</cp:coreProperties>
</file>