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4" r:id="rId5"/>
    <p:sldId id="260" r:id="rId6"/>
    <p:sldId id="265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>
      <p:cViewPr>
        <p:scale>
          <a:sx n="100" d="100"/>
          <a:sy n="100" d="100"/>
        </p:scale>
        <p:origin x="-5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114297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6" idx="2"/>
          </p:cNvCxnSpPr>
          <p:nvPr/>
        </p:nvCxnSpPr>
        <p:spPr>
          <a:xfrm flipV="1">
            <a:off x="642910" y="1500174"/>
            <a:ext cx="500066" cy="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6"/>
          </p:cNvCxnSpPr>
          <p:nvPr/>
        </p:nvCxnSpPr>
        <p:spPr>
          <a:xfrm>
            <a:off x="142872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43174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43240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85762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00298" y="1857364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0,0099</a:t>
            </a:r>
            <a:endParaRPr lang="fr-FR" sz="1200" i="1" baseline="-25000" dirty="0"/>
          </a:p>
        </p:txBody>
      </p:sp>
      <p:cxnSp>
        <p:nvCxnSpPr>
          <p:cNvPr id="18" name="Connecteur droit avec flèche 17"/>
          <p:cNvCxnSpPr>
            <a:endCxn id="6" idx="4"/>
          </p:cNvCxnSpPr>
          <p:nvPr/>
        </p:nvCxnSpPr>
        <p:spPr>
          <a:xfrm rot="5400000" flipH="1" flipV="1">
            <a:off x="1107257" y="1821645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7" idx="3"/>
          </p:cNvCxnSpPr>
          <p:nvPr/>
        </p:nvCxnSpPr>
        <p:spPr>
          <a:xfrm rot="10800000">
            <a:off x="3214678" y="2000240"/>
            <a:ext cx="85725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H="1" flipV="1">
            <a:off x="3822695" y="174941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</p:cNvCxnSpPr>
          <p:nvPr/>
        </p:nvCxnSpPr>
        <p:spPr>
          <a:xfrm rot="10800000">
            <a:off x="1285852" y="2000240"/>
            <a:ext cx="121444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70480" y="13572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298630" y="13572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107344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117059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114297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6" idx="2"/>
          </p:cNvCxnSpPr>
          <p:nvPr/>
        </p:nvCxnSpPr>
        <p:spPr>
          <a:xfrm flipV="1">
            <a:off x="642910" y="1500174"/>
            <a:ext cx="500066" cy="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6"/>
          </p:cNvCxnSpPr>
          <p:nvPr/>
        </p:nvCxnSpPr>
        <p:spPr>
          <a:xfrm>
            <a:off x="142872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43174" y="1500174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28794" y="1857364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0,09</a:t>
            </a:r>
            <a:endParaRPr lang="fr-FR" sz="1200" i="1" baseline="-25000" dirty="0"/>
          </a:p>
        </p:txBody>
      </p:sp>
      <p:cxnSp>
        <p:nvCxnSpPr>
          <p:cNvPr id="18" name="Connecteur droit avec flèche 17"/>
          <p:cNvCxnSpPr>
            <a:endCxn id="6" idx="4"/>
          </p:cNvCxnSpPr>
          <p:nvPr/>
        </p:nvCxnSpPr>
        <p:spPr>
          <a:xfrm rot="5400000" flipH="1" flipV="1">
            <a:off x="1107257" y="1821645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7" idx="3"/>
          </p:cNvCxnSpPr>
          <p:nvPr/>
        </p:nvCxnSpPr>
        <p:spPr>
          <a:xfrm rot="10800000">
            <a:off x="2643174" y="2000240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H="1" flipV="1">
            <a:off x="2751125" y="174941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</p:cNvCxnSpPr>
          <p:nvPr/>
        </p:nvCxnSpPr>
        <p:spPr>
          <a:xfrm rot="10800000">
            <a:off x="1285852" y="2000240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70480" y="13572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107344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117059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0,09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>
            <a:off x="4857752" y="2010718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965703" y="1759891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46017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F(p)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R(p)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>
            <a:off x="4857752" y="2010718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965703" y="1759891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46017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10800000">
            <a:off x="1643042" y="2285992"/>
            <a:ext cx="364333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49" name="Connecteur droit avec flèche 48"/>
          <p:cNvCxnSpPr/>
          <p:nvPr/>
        </p:nvCxnSpPr>
        <p:spPr>
          <a:xfrm rot="5400000" flipH="1" flipV="1">
            <a:off x="4894265" y="1892289"/>
            <a:ext cx="78581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536281" y="121084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357554" y="1286585"/>
                <a:ext cx="1071570" cy="4303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i="1" dirty="0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i="1" dirty="0">
                              <a:latin typeface="Cambria Math"/>
                            </a:rPr>
                            <m:t>1+</m:t>
                          </m:r>
                          <m:r>
                            <a:rPr lang="fr-FR" sz="1200" i="1" dirty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2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 dirty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dirty="0" smtClean="0">
                              <a:latin typeface="Cambria Math"/>
                            </a:rPr>
                            <m:t>𝑅</m:t>
                          </m:r>
                          <m:r>
                            <a:rPr lang="fr-FR" sz="12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54" y="1286585"/>
                <a:ext cx="1071570" cy="4303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>
            <a:off x="4429124" y="1512921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2285984" y="1357298"/>
                <a:ext cx="714380" cy="285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/>
                        </a:rPr>
                        <m:t>𝐾</m:t>
                      </m:r>
                      <m:r>
                        <a:rPr lang="fr-FR" sz="1200" i="1" baseline="-25000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4" y="1357298"/>
                <a:ext cx="714380" cy="2857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1643042" y="2285992"/>
            <a:ext cx="292895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4573588" y="1523954"/>
            <a:ext cx="0" cy="76203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578739" y="2673943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4147657" y="270519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S(p)</a:t>
            </a:r>
            <a:endParaRPr lang="fr-FR" sz="1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2078805" y="2535332"/>
                <a:ext cx="2068852" cy="8966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12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i="1" dirty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i="1" dirty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 dirty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fr-FR" sz="1200" b="0" i="1" dirty="0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i="1" dirty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i="1" dirty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 dirty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05" y="2535332"/>
                <a:ext cx="2068852" cy="8966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avec flèche 58"/>
          <p:cNvCxnSpPr/>
          <p:nvPr/>
        </p:nvCxnSpPr>
        <p:spPr>
          <a:xfrm>
            <a:off x="1578739" y="2947766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4147657" y="298364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>
            <a:off x="4857752" y="2010718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828066" y="1897528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46017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6" idx="1"/>
          </p:cNvCxnSpPr>
          <p:nvPr/>
        </p:nvCxnSpPr>
        <p:spPr>
          <a:xfrm rot="10800000">
            <a:off x="1643042" y="2285992"/>
            <a:ext cx="78581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28860" y="214311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58" name="Connecteur droit avec flèche 57"/>
          <p:cNvCxnSpPr>
            <a:endCxn id="56" idx="3"/>
          </p:cNvCxnSpPr>
          <p:nvPr/>
        </p:nvCxnSpPr>
        <p:spPr>
          <a:xfrm rot="10800000">
            <a:off x="3143240" y="2285992"/>
            <a:ext cx="207170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056734" y="121442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949577" y="1491421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3886558" y="1897528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6" idx="1"/>
          </p:cNvCxnSpPr>
          <p:nvPr/>
        </p:nvCxnSpPr>
        <p:spPr>
          <a:xfrm flipH="1">
            <a:off x="1642248" y="2285992"/>
            <a:ext cx="1122047" cy="158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764295" y="214311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58" name="Connecteur droit avec flèche 57"/>
          <p:cNvCxnSpPr>
            <a:endCxn id="56" idx="3"/>
          </p:cNvCxnSpPr>
          <p:nvPr/>
        </p:nvCxnSpPr>
        <p:spPr>
          <a:xfrm flipH="1" flipV="1">
            <a:off x="3478675" y="2285992"/>
            <a:ext cx="796347" cy="158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293393" y="1270143"/>
                <a:ext cx="1656184" cy="4632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93" y="1270143"/>
                <a:ext cx="1656184" cy="4632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919502" y="272520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4119012" y="272520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4011855" y="3002206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 flipH="1" flipV="1">
            <a:off x="3948836" y="3408313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rganigramme : Jonction de sommaire 48"/>
          <p:cNvSpPr/>
          <p:nvPr/>
        </p:nvSpPr>
        <p:spPr>
          <a:xfrm>
            <a:off x="1562444" y="2868083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/>
          <p:cNvCxnSpPr>
            <a:stCxn id="49" idx="6"/>
          </p:cNvCxnSpPr>
          <p:nvPr/>
        </p:nvCxnSpPr>
        <p:spPr>
          <a:xfrm>
            <a:off x="1848196" y="3010959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9" idx="4"/>
          </p:cNvCxnSpPr>
          <p:nvPr/>
        </p:nvCxnSpPr>
        <p:spPr>
          <a:xfrm rot="5400000" flipH="1" flipV="1">
            <a:off x="1383849" y="3475306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59" idx="1"/>
          </p:cNvCxnSpPr>
          <p:nvPr/>
        </p:nvCxnSpPr>
        <p:spPr>
          <a:xfrm flipH="1">
            <a:off x="1704526" y="3796777"/>
            <a:ext cx="1122047" cy="158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492910" y="286998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1590066" y="296047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1062378" y="3010959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26573" y="3653901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60" name="Connecteur droit avec flèche 59"/>
          <p:cNvCxnSpPr>
            <a:endCxn id="59" idx="3"/>
          </p:cNvCxnSpPr>
          <p:nvPr/>
        </p:nvCxnSpPr>
        <p:spPr>
          <a:xfrm flipH="1" flipV="1">
            <a:off x="3540953" y="3796777"/>
            <a:ext cx="796347" cy="158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2355671" y="2780928"/>
                <a:ext cx="1656184" cy="4632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71" y="2780928"/>
                <a:ext cx="1656184" cy="463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5607445" y="1270143"/>
                <a:ext cx="2520280" cy="10759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i="1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fr-FR" sz="1200" i="1" baseline="-25000" dirty="0"/>
                            <m:t> </m:t>
                          </m:r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45" y="1270143"/>
                <a:ext cx="2520280" cy="10759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>
            <a:off x="5097168" y="183090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916669" y="15139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8268215" y="151392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8129313" y="1805848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5347201" y="2960477"/>
                <a:ext cx="2921014" cy="7168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FR" sz="1200" i="1" baseline="-25000" dirty="0"/>
                            <m:t> </m:t>
                          </m:r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201" y="2960477"/>
                <a:ext cx="2921014" cy="716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/>
          <p:cNvCxnSpPr/>
          <p:nvPr/>
        </p:nvCxnSpPr>
        <p:spPr>
          <a:xfrm>
            <a:off x="4860032" y="3341688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716016" y="302470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8242622" y="302470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8268215" y="3316633"/>
            <a:ext cx="549885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</a:t>
            </a:r>
            <a:r>
              <a:rPr lang="el-GR" sz="1200" i="1" baseline="-25000" dirty="0" smtClean="0"/>
              <a:t>α</a:t>
            </a:r>
            <a:r>
              <a:rPr lang="fr-FR" sz="1200" i="1" dirty="0" smtClean="0"/>
              <a:t>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3250397" y="1107265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828066" y="1897528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294613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0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6" idx="1"/>
          </p:cNvCxnSpPr>
          <p:nvPr/>
        </p:nvCxnSpPr>
        <p:spPr>
          <a:xfrm rot="10800000">
            <a:off x="1643042" y="2285992"/>
            <a:ext cx="78581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28860" y="214311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R(p)</a:t>
            </a:r>
            <a:endParaRPr lang="fr-FR" sz="1200" i="1" baseline="-25000" dirty="0"/>
          </a:p>
        </p:txBody>
      </p:sp>
      <p:cxnSp>
        <p:nvCxnSpPr>
          <p:cNvPr id="58" name="Connecteur droit avec flèche 57"/>
          <p:cNvCxnSpPr>
            <a:endCxn id="56" idx="3"/>
          </p:cNvCxnSpPr>
          <p:nvPr/>
        </p:nvCxnSpPr>
        <p:spPr>
          <a:xfrm rot="10800000">
            <a:off x="3143240" y="2285992"/>
            <a:ext cx="207170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85984" y="71435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40" name="Connecteur droit avec flèche 39"/>
          <p:cNvCxnSpPr>
            <a:endCxn id="36" idx="3"/>
          </p:cNvCxnSpPr>
          <p:nvPr/>
        </p:nvCxnSpPr>
        <p:spPr>
          <a:xfrm rot="10800000">
            <a:off x="3000364" y="85723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36" idx="1"/>
          </p:cNvCxnSpPr>
          <p:nvPr/>
        </p:nvCxnSpPr>
        <p:spPr>
          <a:xfrm>
            <a:off x="1071538" y="857232"/>
            <a:ext cx="121444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928662" y="5714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929586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R(p)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 flipV="1">
            <a:off x="4857752" y="2000240"/>
            <a:ext cx="1928826" cy="1047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6537339" y="174941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288020" y="1367776"/>
            <a:ext cx="597222" cy="369393"/>
            <a:chOff x="3288020" y="1367776"/>
            <a:chExt cx="597222" cy="369393"/>
          </a:xfrm>
        </p:grpSpPr>
        <p:sp>
          <p:nvSpPr>
            <p:cNvPr id="24" name="Organigramme : Jonction de sommaire 23"/>
            <p:cNvSpPr/>
            <p:nvPr/>
          </p:nvSpPr>
          <p:spPr>
            <a:xfrm>
              <a:off x="3357554" y="1367776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288020" y="1369680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385176" y="1460170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10800000">
            <a:off x="1643042" y="2285992"/>
            <a:ext cx="6286544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Jonction de sommaire 35"/>
          <p:cNvSpPr/>
          <p:nvPr/>
        </p:nvSpPr>
        <p:spPr>
          <a:xfrm>
            <a:off x="5213038" y="137253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5143504" y="1357298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0660" y="1294613"/>
            <a:ext cx="18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53" name="Rectangle 52"/>
          <p:cNvSpPr/>
          <p:nvPr/>
        </p:nvSpPr>
        <p:spPr>
          <a:xfrm>
            <a:off x="58578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3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4857752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550069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6572264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072330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4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7786710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7287439" y="1642259"/>
            <a:ext cx="1285883" cy="15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rot="16200000" flipH="1">
            <a:off x="5180017" y="1177909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rot="10800000">
            <a:off x="5357818" y="1000108"/>
            <a:ext cx="257176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360</Words>
  <Application>Microsoft Office PowerPoint</Application>
  <PresentationFormat>Affichage à l'écran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2011-09-19T07:58:37Z</dcterms:created>
  <dcterms:modified xsi:type="dcterms:W3CDTF">2013-09-30T21:06:23Z</dcterms:modified>
</cp:coreProperties>
</file>