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364" y="2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4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6376-A0EE-4D28-A275-A96C17EDB42D}" type="datetimeFigureOut">
              <a:rPr lang="fr-FR" smtClean="0"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9D56-1680-44D0-8585-C6ABB2CA3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smtClean="0"/>
              <a:t>E</a:t>
            </a:r>
            <a:r>
              <a:rPr lang="fr-FR" i="1" baseline="-25000" dirty="0" smtClean="0"/>
              <a:t>1</a:t>
            </a:r>
            <a:endParaRPr lang="fr-FR" i="1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Entrée </a:t>
            </a:r>
            <a:r>
              <a:rPr lang="fr-FR" i="1" dirty="0" err="1" smtClean="0"/>
              <a:t>E</a:t>
            </a:r>
            <a:r>
              <a:rPr lang="fr-FR" i="1" baseline="-25000" dirty="0" err="1" smtClean="0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err="1" smtClean="0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combinatoire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 mémoire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 asservi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Sortie </a:t>
            </a:r>
            <a:r>
              <a:rPr lang="fr-FR" i="1" dirty="0" smtClean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Entrée </a:t>
            </a:r>
            <a:r>
              <a:rPr lang="fr-FR" i="1" dirty="0" smtClean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 smtClean="0">
                <a:solidFill>
                  <a:schemeClr val="accent1"/>
                </a:solidFill>
              </a:rPr>
              <a:t>e(t)</a:t>
            </a:r>
            <a:endParaRPr lang="fr-FR" sz="1400" i="1" dirty="0">
              <a:solidFill>
                <a:schemeClr val="accent1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Altitude de l’avion </a:t>
            </a:r>
            <a:r>
              <a:rPr lang="fr-FR" sz="1400" i="1" dirty="0" smtClean="0">
                <a:solidFill>
                  <a:srgbClr val="FF0000"/>
                </a:solidFill>
              </a:rPr>
              <a:t>s(t)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Trou d’air</a:t>
            </a:r>
            <a:endParaRPr lang="fr-FR" sz="1400" dirty="0"/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Réaction du système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</a:t>
            </a:r>
            <a:r>
              <a:rPr lang="fr-FR" sz="1200" i="1" dirty="0" smtClean="0"/>
              <a:t>(t) en m</a:t>
            </a:r>
            <a:endParaRPr lang="fr-FR" sz="1200" i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s(t) en m</a:t>
            </a:r>
            <a:endParaRPr lang="fr-FR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</a:t>
            </a:r>
            <a:endParaRPr lang="fr-FR" sz="16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Entrée </a:t>
            </a:r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Sortie </a:t>
            </a:r>
            <a:r>
              <a:rPr lang="fr-FR" sz="1200" i="1" dirty="0" smtClean="0"/>
              <a:t>s(t)</a:t>
            </a:r>
            <a:endParaRPr lang="fr-FR" sz="1200" i="1" dirty="0"/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</a:t>
            </a:r>
            <a:r>
              <a:rPr lang="fr-FR" sz="1200" i="1" dirty="0" smtClean="0"/>
              <a:t>(t)=e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 </a:t>
            </a:r>
            <a:r>
              <a:rPr lang="fr-FR" sz="1200" b="1" i="1" dirty="0" smtClean="0">
                <a:solidFill>
                  <a:srgbClr val="C00000"/>
                </a:solidFill>
              </a:rPr>
              <a:t>–</a:t>
            </a:r>
            <a:r>
              <a:rPr lang="fr-FR" sz="1200" i="1" dirty="0" smtClean="0"/>
              <a:t> e</a:t>
            </a:r>
            <a:r>
              <a:rPr lang="fr-FR" sz="1200" i="1" baseline="-25000" dirty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1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Bloc 2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/>
              <a:t>e(t)</a:t>
            </a:r>
            <a:endParaRPr lang="fr-FR" sz="12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(t)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Conditionneur</a:t>
            </a:r>
            <a:endParaRPr lang="fr-FR" sz="1200" dirty="0"/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commande</a:t>
            </a:r>
            <a:endParaRPr lang="fr-FR" sz="1200" i="1" dirty="0"/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Partie opérative</a:t>
            </a:r>
            <a:endParaRPr lang="fr-FR" sz="1200" i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directe</a:t>
            </a:r>
            <a:endParaRPr lang="fr-FR" sz="1200" i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Chaîne de retour</a:t>
            </a:r>
            <a:endParaRPr lang="fr-FR" sz="1200" i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Consigne</a:t>
            </a:r>
            <a:endParaRPr lang="fr-FR" sz="1200" i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Sortie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Gain</a:t>
            </a:r>
            <a:endParaRPr lang="fr-FR" sz="1200" dirty="0"/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température</a:t>
            </a:r>
            <a:endParaRPr lang="fr-FR" sz="1200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Chauffage</a:t>
            </a:r>
            <a:endParaRPr lang="fr-FR" sz="1200" dirty="0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Température de consigne</a:t>
            </a:r>
          </a:p>
          <a:p>
            <a:r>
              <a:rPr lang="el-GR" sz="1050" i="1" dirty="0" smtClean="0"/>
              <a:t>Θ</a:t>
            </a:r>
            <a:r>
              <a:rPr lang="fr-FR" sz="1050" i="1" dirty="0" smtClean="0"/>
              <a:t>(t) en °C</a:t>
            </a:r>
            <a:endParaRPr lang="fr-FR" sz="1050" i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E(t)</a:t>
            </a:r>
            <a:endParaRPr lang="fr-FR" sz="105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 smtClean="0"/>
              <a:t>ε</a:t>
            </a:r>
            <a:r>
              <a:rPr lang="fr-FR" sz="1050" i="1" dirty="0" smtClean="0"/>
              <a:t>(t)</a:t>
            </a:r>
            <a:endParaRPr lang="fr-FR" sz="1050" i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/>
              <a:t>U(t)</a:t>
            </a:r>
            <a:endParaRPr lang="fr-FR" sz="105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/>
              <a:t>Température de sortie</a:t>
            </a:r>
          </a:p>
          <a:p>
            <a:pPr algn="r"/>
            <a:r>
              <a:rPr lang="fr-FR" sz="1050" i="1" dirty="0" smtClean="0"/>
              <a:t>S(t) en °C</a:t>
            </a:r>
            <a:endParaRPr lang="fr-FR" sz="1050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Tension</a:t>
            </a:r>
          </a:p>
          <a:p>
            <a:r>
              <a:rPr lang="fr-FR" sz="1050" i="1" dirty="0" smtClean="0"/>
              <a:t>M(t) </a:t>
            </a:r>
            <a:r>
              <a:rPr lang="fr-FR" sz="1050" i="1" dirty="0"/>
              <a:t>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smtClean="0"/>
              <a:t>E(t), </a:t>
            </a:r>
            <a:r>
              <a:rPr lang="el-GR" sz="1050" i="1" dirty="0" smtClean="0"/>
              <a:t>ε</a:t>
            </a:r>
            <a:r>
              <a:rPr lang="fr-FR" sz="1050" i="1" dirty="0" smtClean="0"/>
              <a:t>(t), U(t)</a:t>
            </a:r>
            <a:r>
              <a:rPr lang="fr-FR" sz="1050" dirty="0"/>
              <a:t> </a:t>
            </a:r>
            <a:r>
              <a:rPr lang="fr-FR" sz="1050" dirty="0" smtClean="0"/>
              <a:t>: tensions en V</a:t>
            </a:r>
            <a:endParaRPr lang="fr-FR" sz="1050" dirty="0"/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167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2011-09-09T07:36:55Z</dcterms:created>
  <dcterms:modified xsi:type="dcterms:W3CDTF">2011-09-09T16:45:28Z</dcterms:modified>
</cp:coreProperties>
</file>