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382" autoAdjust="0"/>
    <p:restoredTop sz="94660"/>
  </p:normalViewPr>
  <p:slideViewPr>
    <p:cSldViewPr>
      <p:cViewPr varScale="1">
        <p:scale>
          <a:sx n="111" d="100"/>
          <a:sy n="111" d="100"/>
        </p:scale>
        <p:origin x="-17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2CBEE-9EF6-4439-8535-1EC217B9AD94}" type="datetimeFigureOut">
              <a:rPr lang="fr-FR" smtClean="0"/>
              <a:pPr/>
              <a:t>04/02/2014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88614-5F5E-47A3-9DD2-BA259B16606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741638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88614-5F5E-47A3-9DD2-BA259B166064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580886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04/02/2014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04/02/2014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04/02/2014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04/02/2014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04/02/2014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04/02/2014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04/02/2014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Rectangle 3"/>
              <p:cNvSpPr/>
              <p:nvPr/>
            </p:nvSpPr>
            <p:spPr>
              <a:xfrm>
                <a:off x="1835696" y="548680"/>
                <a:ext cx="576064" cy="28803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548680"/>
                <a:ext cx="576064" cy="2880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avec flèche 5"/>
          <p:cNvCxnSpPr>
            <a:endCxn id="4" idx="1"/>
          </p:cNvCxnSpPr>
          <p:nvPr/>
        </p:nvCxnSpPr>
        <p:spPr>
          <a:xfrm>
            <a:off x="1479939" y="692696"/>
            <a:ext cx="355757" cy="0"/>
          </a:xfrm>
          <a:prstGeom prst="straightConnector1">
            <a:avLst/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>
            <a:stCxn id="4" idx="3"/>
          </p:cNvCxnSpPr>
          <p:nvPr/>
        </p:nvCxnSpPr>
        <p:spPr>
          <a:xfrm>
            <a:off x="2411760" y="692696"/>
            <a:ext cx="355757" cy="0"/>
          </a:xfrm>
          <a:prstGeom prst="straightConnector1">
            <a:avLst/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ZoneTexte 9"/>
              <p:cNvSpPr txBox="1"/>
              <p:nvPr/>
            </p:nvSpPr>
            <p:spPr>
              <a:xfrm>
                <a:off x="207155" y="465646"/>
                <a:ext cx="1272784" cy="454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fr-FR" sz="12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55" y="465646"/>
                <a:ext cx="1272784" cy="4540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ZoneTexte 10"/>
              <p:cNvSpPr txBox="1"/>
              <p:nvPr/>
            </p:nvSpPr>
            <p:spPr>
              <a:xfrm>
                <a:off x="2784197" y="559713"/>
                <a:ext cx="5208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197" y="559713"/>
                <a:ext cx="520847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Rectangle 11"/>
              <p:cNvSpPr/>
              <p:nvPr/>
            </p:nvSpPr>
            <p:spPr>
              <a:xfrm>
                <a:off x="1880061" y="1268760"/>
                <a:ext cx="576064" cy="4541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061" y="1268760"/>
                <a:ext cx="576064" cy="4541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eur droit avec flèche 12"/>
          <p:cNvCxnSpPr>
            <a:endCxn id="12" idx="1"/>
          </p:cNvCxnSpPr>
          <p:nvPr/>
        </p:nvCxnSpPr>
        <p:spPr>
          <a:xfrm>
            <a:off x="1524304" y="1495810"/>
            <a:ext cx="355757" cy="0"/>
          </a:xfrm>
          <a:prstGeom prst="straightConnector1">
            <a:avLst/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12" idx="3"/>
          </p:cNvCxnSpPr>
          <p:nvPr/>
        </p:nvCxnSpPr>
        <p:spPr>
          <a:xfrm>
            <a:off x="2456125" y="1495810"/>
            <a:ext cx="355757" cy="0"/>
          </a:xfrm>
          <a:prstGeom prst="straightConnector1">
            <a:avLst/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5" name="ZoneTexte 14"/>
              <p:cNvSpPr txBox="1"/>
              <p:nvPr/>
            </p:nvSpPr>
            <p:spPr>
              <a:xfrm>
                <a:off x="251520" y="1268760"/>
                <a:ext cx="1272784" cy="454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fr-FR" sz="12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268760"/>
                <a:ext cx="1272784" cy="4540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6" name="ZoneTexte 15"/>
              <p:cNvSpPr txBox="1"/>
              <p:nvPr/>
            </p:nvSpPr>
            <p:spPr>
              <a:xfrm>
                <a:off x="2828562" y="1362827"/>
                <a:ext cx="5208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562" y="1362827"/>
                <a:ext cx="520847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9" name="Rectangle 18"/>
              <p:cNvSpPr/>
              <p:nvPr/>
            </p:nvSpPr>
            <p:spPr>
              <a:xfrm>
                <a:off x="1880061" y="2082907"/>
                <a:ext cx="576064" cy="26596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061" y="2082907"/>
                <a:ext cx="576064" cy="26596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/>
          <p:cNvCxnSpPr>
            <a:endCxn id="19" idx="1"/>
          </p:cNvCxnSpPr>
          <p:nvPr/>
        </p:nvCxnSpPr>
        <p:spPr>
          <a:xfrm>
            <a:off x="1524304" y="2215890"/>
            <a:ext cx="355757" cy="0"/>
          </a:xfrm>
          <a:prstGeom prst="straightConnector1">
            <a:avLst/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19" idx="3"/>
          </p:cNvCxnSpPr>
          <p:nvPr/>
        </p:nvCxnSpPr>
        <p:spPr>
          <a:xfrm>
            <a:off x="2456125" y="2215890"/>
            <a:ext cx="355757" cy="0"/>
          </a:xfrm>
          <a:prstGeom prst="straightConnector1">
            <a:avLst/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2" name="ZoneTexte 21"/>
              <p:cNvSpPr txBox="1"/>
              <p:nvPr/>
            </p:nvSpPr>
            <p:spPr>
              <a:xfrm>
                <a:off x="251520" y="1988840"/>
                <a:ext cx="1272784" cy="454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fr-FR" sz="12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988840"/>
                <a:ext cx="1272784" cy="4540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3" name="ZoneTexte 22"/>
              <p:cNvSpPr txBox="1"/>
              <p:nvPr/>
            </p:nvSpPr>
            <p:spPr>
              <a:xfrm>
                <a:off x="2828562" y="2082907"/>
                <a:ext cx="5208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562" y="2082907"/>
                <a:ext cx="520847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6" name="Rectangle 25"/>
              <p:cNvSpPr/>
              <p:nvPr/>
            </p:nvSpPr>
            <p:spPr>
              <a:xfrm>
                <a:off x="1880061" y="2708920"/>
                <a:ext cx="576064" cy="4541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/>
                            </a:rPr>
                            <m:t>𝐾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061" y="2708920"/>
                <a:ext cx="576064" cy="45410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/>
          <p:cNvCxnSpPr>
            <a:endCxn id="26" idx="1"/>
          </p:cNvCxnSpPr>
          <p:nvPr/>
        </p:nvCxnSpPr>
        <p:spPr>
          <a:xfrm>
            <a:off x="1524304" y="2935970"/>
            <a:ext cx="355757" cy="0"/>
          </a:xfrm>
          <a:prstGeom prst="straightConnector1">
            <a:avLst/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26" idx="3"/>
          </p:cNvCxnSpPr>
          <p:nvPr/>
        </p:nvCxnSpPr>
        <p:spPr>
          <a:xfrm>
            <a:off x="2456125" y="2935970"/>
            <a:ext cx="355757" cy="0"/>
          </a:xfrm>
          <a:prstGeom prst="straightConnector1">
            <a:avLst/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9" name="ZoneTexte 28"/>
              <p:cNvSpPr txBox="1"/>
              <p:nvPr/>
            </p:nvSpPr>
            <p:spPr>
              <a:xfrm>
                <a:off x="251520" y="2708920"/>
                <a:ext cx="1272784" cy="454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fr-FR" sz="12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708920"/>
                <a:ext cx="1272784" cy="4540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0" name="ZoneTexte 29"/>
              <p:cNvSpPr txBox="1"/>
              <p:nvPr/>
            </p:nvSpPr>
            <p:spPr>
              <a:xfrm>
                <a:off x="2828562" y="2802987"/>
                <a:ext cx="5208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562" y="2802987"/>
                <a:ext cx="520847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1" name="Rectangle 30"/>
              <p:cNvSpPr/>
              <p:nvPr/>
            </p:nvSpPr>
            <p:spPr>
              <a:xfrm>
                <a:off x="1876367" y="3429000"/>
                <a:ext cx="757636" cy="4541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/>
                            </a:rPr>
                            <m:t>𝐾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1+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𝜏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367" y="3429000"/>
                <a:ext cx="757636" cy="45410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avec flèche 31"/>
          <p:cNvCxnSpPr>
            <a:endCxn id="31" idx="1"/>
          </p:cNvCxnSpPr>
          <p:nvPr/>
        </p:nvCxnSpPr>
        <p:spPr>
          <a:xfrm>
            <a:off x="1520610" y="3656050"/>
            <a:ext cx="355757" cy="0"/>
          </a:xfrm>
          <a:prstGeom prst="straightConnector1">
            <a:avLst/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31" idx="3"/>
          </p:cNvCxnSpPr>
          <p:nvPr/>
        </p:nvCxnSpPr>
        <p:spPr>
          <a:xfrm flipV="1">
            <a:off x="2634003" y="3656049"/>
            <a:ext cx="356400" cy="1"/>
          </a:xfrm>
          <a:prstGeom prst="straightConnector1">
            <a:avLst/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4" name="ZoneTexte 33"/>
              <p:cNvSpPr txBox="1"/>
              <p:nvPr/>
            </p:nvSpPr>
            <p:spPr>
              <a:xfrm>
                <a:off x="247826" y="3429000"/>
                <a:ext cx="1272784" cy="454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fr-FR" sz="12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26" y="3429000"/>
                <a:ext cx="1272784" cy="4540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5" name="ZoneTexte 34"/>
              <p:cNvSpPr txBox="1"/>
              <p:nvPr/>
            </p:nvSpPr>
            <p:spPr>
              <a:xfrm>
                <a:off x="2990403" y="3517549"/>
                <a:ext cx="5208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403" y="3517549"/>
                <a:ext cx="520847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0" name="Rectangle 39"/>
              <p:cNvSpPr/>
              <p:nvPr/>
            </p:nvSpPr>
            <p:spPr>
              <a:xfrm>
                <a:off x="1876366" y="4077072"/>
                <a:ext cx="1399489" cy="59811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/>
                            </a:rPr>
                            <m:t>𝐾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1+</m:t>
                          </m:r>
                          <m:f>
                            <m:f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fr-FR" sz="1200" b="0" i="1" smtClean="0">
                                  <a:latin typeface="Cambria Math"/>
                                </a:rPr>
                                <m:t>𝜉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sSup>
                            <m:sSup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366" y="4077072"/>
                <a:ext cx="1399489" cy="598116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eur droit avec flèche 40"/>
          <p:cNvCxnSpPr>
            <a:endCxn id="40" idx="1"/>
          </p:cNvCxnSpPr>
          <p:nvPr/>
        </p:nvCxnSpPr>
        <p:spPr>
          <a:xfrm>
            <a:off x="1520610" y="4376130"/>
            <a:ext cx="355756" cy="0"/>
          </a:xfrm>
          <a:prstGeom prst="straightConnector1">
            <a:avLst/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3" name="ZoneTexte 42"/>
              <p:cNvSpPr txBox="1"/>
              <p:nvPr/>
            </p:nvSpPr>
            <p:spPr>
              <a:xfrm>
                <a:off x="247826" y="4149080"/>
                <a:ext cx="1272784" cy="454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fr-FR" sz="12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26" y="4149080"/>
                <a:ext cx="1272784" cy="4540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4" name="ZoneTexte 43"/>
              <p:cNvSpPr txBox="1"/>
              <p:nvPr/>
            </p:nvSpPr>
            <p:spPr>
              <a:xfrm>
                <a:off x="3631611" y="4240655"/>
                <a:ext cx="5208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1611" y="4240655"/>
                <a:ext cx="520847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necteur droit avec flèche 48"/>
          <p:cNvCxnSpPr/>
          <p:nvPr/>
        </p:nvCxnSpPr>
        <p:spPr>
          <a:xfrm>
            <a:off x="3275855" y="4379155"/>
            <a:ext cx="355756" cy="0"/>
          </a:xfrm>
          <a:prstGeom prst="straightConnector1">
            <a:avLst/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73039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Enseignements\GitHub\CI_02_EtudeSLCI\7_ReponsesHarmoniques\Cours\png\bode_semilo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09275" y="1289965"/>
            <a:ext cx="2704747" cy="27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e 3"/>
          <p:cNvGrpSpPr/>
          <p:nvPr/>
        </p:nvGrpSpPr>
        <p:grpSpPr>
          <a:xfrm>
            <a:off x="9275" y="1277255"/>
            <a:ext cx="3600000" cy="2716490"/>
            <a:chOff x="179512" y="139823"/>
            <a:chExt cx="3600000" cy="2716490"/>
          </a:xfrm>
        </p:grpSpPr>
        <p:pic>
          <p:nvPicPr>
            <p:cNvPr id="1026" name="Picture 2" descr="C:\Enseignements\GitHub\CI_02_EtudeSLCI\7_ReponsesHarmoniques\Cours\png\sinus_om10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512" y="1498067"/>
              <a:ext cx="1800000" cy="13582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Enseignements\GitHub\CI_02_EtudeSLCI\7_ReponsesHarmoniques\Cours\png\sinus_om001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39823"/>
              <a:ext cx="1800000" cy="13582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Enseignements\GitHub\CI_02_EtudeSLCI\7_ReponsesHarmoniques\Cours\png\sinus_om01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512" y="139823"/>
              <a:ext cx="1800000" cy="13582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Enseignements\GitHub\CI_02_EtudeSLCI\7_ReponsesHarmoniques\Cours\png\sinus_om1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498068"/>
              <a:ext cx="1800000" cy="13582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Ellipse 11"/>
          <p:cNvSpPr/>
          <p:nvPr/>
        </p:nvSpPr>
        <p:spPr>
          <a:xfrm>
            <a:off x="3945368" y="1520191"/>
            <a:ext cx="72008" cy="7200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4331367" y="1522046"/>
            <a:ext cx="72008" cy="7200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4331367" y="2777514"/>
            <a:ext cx="72008" cy="7200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4752856" y="3211314"/>
            <a:ext cx="72008" cy="720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4752856" y="1574792"/>
            <a:ext cx="72008" cy="720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5173184" y="1795910"/>
            <a:ext cx="72008" cy="720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5173184" y="3627861"/>
            <a:ext cx="72008" cy="720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3945368" y="2700492"/>
            <a:ext cx="72008" cy="7200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1115616" y="2348880"/>
            <a:ext cx="72008" cy="7200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2915816" y="2348880"/>
            <a:ext cx="72008" cy="7200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1115616" y="3717032"/>
            <a:ext cx="72008" cy="720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2938750" y="3707112"/>
            <a:ext cx="72008" cy="720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531239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187709"/>
            <a:ext cx="3776354" cy="28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isometricOffAxis1Right"/>
            <a:lightRig rig="threePt" dir="t"/>
          </a:scene3d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1214422"/>
            <a:ext cx="3486942" cy="28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isometricOffAxis1Right"/>
            <a:lightRig rig="threePt" dir="t"/>
          </a:scene3d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</Words>
  <Application>Microsoft Office PowerPoint</Application>
  <PresentationFormat>Affichage à l'écran (4:3)</PresentationFormat>
  <Paragraphs>19</Paragraphs>
  <Slides>3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Diapositive 1</vt:lpstr>
      <vt:lpstr>Diapositive 2</vt:lpstr>
      <vt:lpstr>Diapositive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XP</cp:lastModifiedBy>
  <cp:revision>7</cp:revision>
  <dcterms:created xsi:type="dcterms:W3CDTF">2014-02-01T21:55:40Z</dcterms:created>
  <dcterms:modified xsi:type="dcterms:W3CDTF">2014-02-04T14:55:42Z</dcterms:modified>
</cp:coreProperties>
</file>