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87724" y="1185701"/>
                <a:ext cx="576064" cy="6480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1185701"/>
                <a:ext cx="576064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/>
          <p:cNvSpPr/>
          <p:nvPr/>
        </p:nvSpPr>
        <p:spPr>
          <a:xfrm>
            <a:off x="1187624" y="1569047"/>
            <a:ext cx="648072" cy="648072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33253" y="1536781"/>
                <a:ext cx="850573" cy="6480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53" y="1536781"/>
                <a:ext cx="850573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187624" y="170841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373370" y="186081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</a:t>
            </a:r>
          </a:p>
        </p:txBody>
      </p:sp>
      <p:cxnSp>
        <p:nvCxnSpPr>
          <p:cNvPr id="10" name="Connecteur droit avec flèche 9"/>
          <p:cNvCxnSpPr>
            <a:endCxn id="5" idx="2"/>
          </p:cNvCxnSpPr>
          <p:nvPr/>
        </p:nvCxnSpPr>
        <p:spPr>
          <a:xfrm>
            <a:off x="683568" y="189308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835696" y="189308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929339" y="1860817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6" idx="1"/>
          </p:cNvCxnSpPr>
          <p:nvPr/>
        </p:nvCxnSpPr>
        <p:spPr>
          <a:xfrm>
            <a:off x="4067944" y="1860817"/>
            <a:ext cx="4653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1511660" y="2217119"/>
            <a:ext cx="1" cy="491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878013" y="1849275"/>
            <a:ext cx="0" cy="8596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511661" y="2708920"/>
            <a:ext cx="4389101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3450150" y="1525239"/>
            <a:ext cx="648072" cy="648072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ZoneTexte 24"/>
          <p:cNvSpPr txBox="1"/>
          <p:nvPr/>
        </p:nvSpPr>
        <p:spPr>
          <a:xfrm>
            <a:off x="3450150" y="16646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635896" y="144916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83826" y="1864665"/>
            <a:ext cx="9883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286504" y="1496680"/>
                <a:ext cx="592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4" y="1496680"/>
                <a:ext cx="59253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2961651" y="692696"/>
                <a:ext cx="596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51" y="692696"/>
                <a:ext cx="59612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/>
          <p:cNvCxnSpPr/>
          <p:nvPr/>
        </p:nvCxnSpPr>
        <p:spPr>
          <a:xfrm>
            <a:off x="3774186" y="877362"/>
            <a:ext cx="0" cy="65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6228184" y="1496680"/>
                <a:ext cx="520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496680"/>
                <a:ext cx="5208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0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772816"/>
            <a:ext cx="72008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506245" y="1705856"/>
                <a:ext cx="498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5" y="1705856"/>
                <a:ext cx="49866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539552" y="1988840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23728" y="1766831"/>
            <a:ext cx="72008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0" name="Connecteur droit avec flèche 9"/>
          <p:cNvCxnSpPr>
            <a:endCxn id="9" idx="1"/>
          </p:cNvCxnSpPr>
          <p:nvPr/>
        </p:nvCxnSpPr>
        <p:spPr>
          <a:xfrm>
            <a:off x="1691680" y="1982855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5856" y="1772816"/>
            <a:ext cx="72008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3" name="Connecteur droit avec flèche 12"/>
          <p:cNvCxnSpPr>
            <a:endCxn id="12" idx="1"/>
          </p:cNvCxnSpPr>
          <p:nvPr/>
        </p:nvCxnSpPr>
        <p:spPr>
          <a:xfrm>
            <a:off x="2843808" y="1988840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1766831"/>
            <a:ext cx="72008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5" name="Connecteur droit avec flèche 14"/>
          <p:cNvCxnSpPr>
            <a:endCxn id="14" idx="1"/>
          </p:cNvCxnSpPr>
          <p:nvPr/>
        </p:nvCxnSpPr>
        <p:spPr>
          <a:xfrm>
            <a:off x="3995936" y="1982855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0112" y="1772816"/>
            <a:ext cx="72008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7" name="Connecteur droit avec flèche 16"/>
          <p:cNvCxnSpPr>
            <a:endCxn id="16" idx="1"/>
          </p:cNvCxnSpPr>
          <p:nvPr/>
        </p:nvCxnSpPr>
        <p:spPr>
          <a:xfrm>
            <a:off x="5148064" y="1988840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300192" y="1982855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625066" y="1705855"/>
                <a:ext cx="5370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66" y="1705855"/>
                <a:ext cx="53707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2743887" y="1705854"/>
                <a:ext cx="612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i="0" smtClean="0">
                          <a:latin typeface="Cambria Math"/>
                        </a:rPr>
                        <m:t>Δ</m:t>
                      </m:r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87" y="1705854"/>
                <a:ext cx="612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3905850" y="1693330"/>
                <a:ext cx="6274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i="0" smtClean="0">
                          <a:latin typeface="Cambria Math"/>
                        </a:rPr>
                        <m:t>Δ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50" y="1693330"/>
                <a:ext cx="62741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5104369" y="1705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>
                          <a:latin typeface="Cambria Math"/>
                        </a:rPr>
                        <m:t>Z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69" y="1705856"/>
                <a:ext cx="51943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6300192" y="1711841"/>
                <a:ext cx="601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11841"/>
                <a:ext cx="601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71600" y="1772816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0080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506245" y="1705856"/>
                <a:ext cx="535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5" y="1705856"/>
                <a:ext cx="53533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539552" y="1988840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23728" y="1766831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766831"/>
                <a:ext cx="720080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9" idx="1"/>
          </p:cNvCxnSpPr>
          <p:nvPr/>
        </p:nvCxnSpPr>
        <p:spPr>
          <a:xfrm>
            <a:off x="1691680" y="1982855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24" idx="2"/>
          </p:cNvCxnSpPr>
          <p:nvPr/>
        </p:nvCxnSpPr>
        <p:spPr>
          <a:xfrm>
            <a:off x="2843808" y="1988840"/>
            <a:ext cx="576359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427984" y="1766831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66831"/>
                <a:ext cx="720080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>
            <a:stCxn id="24" idx="6"/>
            <a:endCxn id="14" idx="1"/>
          </p:cNvCxnSpPr>
          <p:nvPr/>
        </p:nvCxnSpPr>
        <p:spPr>
          <a:xfrm flipV="1">
            <a:off x="3661861" y="1982855"/>
            <a:ext cx="766123" cy="5985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580112" y="1772816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72816"/>
                <a:ext cx="720080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>
            <a:endCxn id="16" idx="1"/>
          </p:cNvCxnSpPr>
          <p:nvPr/>
        </p:nvCxnSpPr>
        <p:spPr>
          <a:xfrm>
            <a:off x="5148064" y="1988840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300192" y="1982855"/>
            <a:ext cx="432048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1625066" y="1705855"/>
                <a:ext cx="5972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fr-FR" sz="12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66" y="1705855"/>
                <a:ext cx="59727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2819298" y="1705854"/>
                <a:ext cx="6008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8" y="1705854"/>
                <a:ext cx="60086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3905850" y="1693330"/>
                <a:ext cx="5114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𝜀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50" y="1693330"/>
                <a:ext cx="51148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5057213" y="1705856"/>
                <a:ext cx="6151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13" y="1705856"/>
                <a:ext cx="61516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6300192" y="1711841"/>
                <a:ext cx="6428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11841"/>
                <a:ext cx="64286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rganigramme : Jonction de sommaire 23"/>
          <p:cNvSpPr/>
          <p:nvPr/>
        </p:nvSpPr>
        <p:spPr>
          <a:xfrm>
            <a:off x="3420167" y="1867993"/>
            <a:ext cx="241694" cy="241694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25" name="Connecteur droit avec flèche 24"/>
          <p:cNvCxnSpPr>
            <a:endCxn id="24" idx="4"/>
          </p:cNvCxnSpPr>
          <p:nvPr/>
        </p:nvCxnSpPr>
        <p:spPr>
          <a:xfrm flipV="1">
            <a:off x="3541014" y="2109687"/>
            <a:ext cx="0" cy="455217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1907704" y="2564904"/>
            <a:ext cx="1633311" cy="0"/>
          </a:xfrm>
          <a:prstGeom prst="straightConnector1">
            <a:avLst/>
          </a:prstGeom>
          <a:ln w="190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907704" y="1982854"/>
            <a:ext cx="0" cy="582050"/>
          </a:xfrm>
          <a:prstGeom prst="straightConnector1">
            <a:avLst/>
          </a:prstGeom>
          <a:ln w="190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255405" y="1722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481841" y="20201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172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118</Words>
  <Application>Microsoft Office PowerPoint</Application>
  <PresentationFormat>Affichage à l'écran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2011-11-13T13:17:27Z</dcterms:created>
  <dcterms:modified xsi:type="dcterms:W3CDTF">2013-11-18T14:37:42Z</dcterms:modified>
</cp:coreProperties>
</file>