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47664" y="4714947"/>
            <a:ext cx="288032" cy="2880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4"/>
          </p:cNvCxnSpPr>
          <p:nvPr/>
        </p:nvCxnSpPr>
        <p:spPr>
          <a:xfrm flipV="1">
            <a:off x="1691680" y="5002979"/>
            <a:ext cx="0" cy="221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47648" y="5224101"/>
            <a:ext cx="288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1547648" y="5222266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4" idx="7"/>
            <a:endCxn id="16" idx="3"/>
          </p:cNvCxnSpPr>
          <p:nvPr/>
        </p:nvCxnSpPr>
        <p:spPr>
          <a:xfrm flipV="1">
            <a:off x="1793515" y="4258291"/>
            <a:ext cx="508572" cy="4988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691680" y="1988840"/>
            <a:ext cx="712242" cy="2167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547616" y="18448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>
            <a:endCxn id="22" idx="0"/>
          </p:cNvCxnSpPr>
          <p:nvPr/>
        </p:nvCxnSpPr>
        <p:spPr>
          <a:xfrm>
            <a:off x="1691632" y="620688"/>
            <a:ext cx="0" cy="1224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47616" y="908784"/>
            <a:ext cx="288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971616" y="5113540"/>
            <a:ext cx="720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71616" y="1195885"/>
            <a:ext cx="576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71616" y="1196784"/>
            <a:ext cx="0" cy="3916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11560" y="482550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0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115890" y="4500237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1" name="Ellipse 40"/>
          <p:cNvSpPr/>
          <p:nvPr/>
        </p:nvSpPr>
        <p:spPr>
          <a:xfrm>
            <a:off x="2109367" y="292863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2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2259906" y="401244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1698948" y="33265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07331" y="4705074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31" y="4705074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47938" y="4002567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38" y="4002567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73715" y="1834951"/>
                <a:ext cx="355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715" y="1834951"/>
                <a:ext cx="35503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4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/>
          <p:cNvCxnSpPr/>
          <p:nvPr/>
        </p:nvCxnSpPr>
        <p:spPr>
          <a:xfrm flipH="1">
            <a:off x="1698948" y="3759996"/>
            <a:ext cx="1439516" cy="10989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547664" y="4714947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4"/>
          </p:cNvCxnSpPr>
          <p:nvPr/>
        </p:nvCxnSpPr>
        <p:spPr>
          <a:xfrm flipV="1">
            <a:off x="1691680" y="5002979"/>
            <a:ext cx="0" cy="221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47648" y="5224101"/>
            <a:ext cx="288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1547648" y="5222266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2415394" y="2694483"/>
            <a:ext cx="143652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133658" y="1196752"/>
            <a:ext cx="1726374" cy="2563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71616" y="5113540"/>
            <a:ext cx="720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71616" y="2694483"/>
            <a:ext cx="0" cy="2419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11560" y="482550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0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706416" y="233435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rgbClr val="7030A0"/>
                </a:solidFill>
              </a:rPr>
              <a:t>3</a:t>
            </a:r>
            <a:endParaRPr lang="fr-FR" sz="1600" dirty="0">
              <a:solidFill>
                <a:srgbClr val="7030A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2131481" y="453747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Ellipse 15"/>
          <p:cNvSpPr/>
          <p:nvPr/>
        </p:nvSpPr>
        <p:spPr>
          <a:xfrm>
            <a:off x="3707904" y="2550467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3563888" y="311125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2</a:t>
            </a:r>
            <a:endParaRPr lang="fr-FR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07331" y="4705074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31" y="4705074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959571" y="399269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71" y="3992693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237877" y="2235582"/>
                <a:ext cx="355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877" y="2235582"/>
                <a:ext cx="35503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2259906" y="2550467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>
            <a:endCxn id="24" idx="2"/>
          </p:cNvCxnSpPr>
          <p:nvPr/>
        </p:nvCxnSpPr>
        <p:spPr>
          <a:xfrm>
            <a:off x="971616" y="2694483"/>
            <a:ext cx="12882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2994448" y="361598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426592" y="2222451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92" y="2222451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4478836" y="951580"/>
                <a:ext cx="343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36" y="951580"/>
                <a:ext cx="34394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93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980728"/>
            <a:ext cx="2316163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necteur droit avec flèche 24"/>
          <p:cNvCxnSpPr/>
          <p:nvPr/>
        </p:nvCxnSpPr>
        <p:spPr>
          <a:xfrm flipH="1" flipV="1">
            <a:off x="3942556" y="4164744"/>
            <a:ext cx="629444" cy="629444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 flipH="1" flipV="1">
            <a:off x="3942556" y="3622875"/>
            <a:ext cx="629444" cy="629444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448051" y="1349257"/>
            <a:ext cx="712242" cy="2167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>
            <a:off x="3215266" y="621570"/>
            <a:ext cx="712242" cy="2167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3904922" y="1556792"/>
            <a:ext cx="0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9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980728"/>
            <a:ext cx="2316163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necteur droit avec flèche 24"/>
          <p:cNvCxnSpPr/>
          <p:nvPr/>
        </p:nvCxnSpPr>
        <p:spPr>
          <a:xfrm flipH="1" flipV="1">
            <a:off x="3942556" y="4164744"/>
            <a:ext cx="629444" cy="629444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942557" y="2708920"/>
            <a:ext cx="3221731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3904922" y="1556792"/>
            <a:ext cx="0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254606" y="2134671"/>
            <a:ext cx="3125706" cy="30658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904922" y="-118398"/>
            <a:ext cx="5654636" cy="565463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3347864" y="2708920"/>
            <a:ext cx="3456384" cy="17705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4126598" y="4090000"/>
            <a:ext cx="629444" cy="62944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5319771" y="3460556"/>
            <a:ext cx="314722" cy="31472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4931843" y="3667608"/>
            <a:ext cx="387928" cy="3879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4572000" y="3861572"/>
            <a:ext cx="528638" cy="5286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/>
          <p:cNvCxnSpPr/>
          <p:nvPr/>
        </p:nvCxnSpPr>
        <p:spPr>
          <a:xfrm flipH="1">
            <a:off x="1698948" y="3759996"/>
            <a:ext cx="1439516" cy="10989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547664" y="4714947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4"/>
          </p:cNvCxnSpPr>
          <p:nvPr/>
        </p:nvCxnSpPr>
        <p:spPr>
          <a:xfrm flipV="1">
            <a:off x="1691680" y="5002979"/>
            <a:ext cx="0" cy="221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47648" y="5224101"/>
            <a:ext cx="288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1547648" y="5222266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2415394" y="2694483"/>
            <a:ext cx="143652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133658" y="1196752"/>
            <a:ext cx="1726374" cy="2563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71616" y="5113540"/>
            <a:ext cx="720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71616" y="2694483"/>
            <a:ext cx="0" cy="2419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11560" y="482550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0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706416" y="233435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rgbClr val="7030A0"/>
                </a:solidFill>
              </a:rPr>
              <a:t>3</a:t>
            </a:r>
            <a:endParaRPr lang="fr-FR" sz="1600" dirty="0">
              <a:solidFill>
                <a:srgbClr val="7030A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2131481" y="453747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Ellipse 15"/>
          <p:cNvSpPr/>
          <p:nvPr/>
        </p:nvSpPr>
        <p:spPr>
          <a:xfrm>
            <a:off x="3707904" y="2550467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3563888" y="311125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2</a:t>
            </a:r>
            <a:endParaRPr lang="fr-FR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07331" y="4705074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31" y="4705074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959571" y="399269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71" y="3992693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237877" y="2235582"/>
                <a:ext cx="355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877" y="2235582"/>
                <a:ext cx="35503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2259906" y="2550467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>
            <a:endCxn id="24" idx="2"/>
          </p:cNvCxnSpPr>
          <p:nvPr/>
        </p:nvCxnSpPr>
        <p:spPr>
          <a:xfrm>
            <a:off x="971616" y="2694483"/>
            <a:ext cx="12882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2994448" y="361598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426592" y="2222451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92" y="2222451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4478836" y="951580"/>
                <a:ext cx="343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36" y="951580"/>
                <a:ext cx="34394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 rot="16200000">
            <a:off x="3133659" y="2009209"/>
            <a:ext cx="1436526" cy="1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5400000" flipH="1">
            <a:off x="3771582" y="571363"/>
            <a:ext cx="1726374" cy="256324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133657" y="2789230"/>
            <a:ext cx="626911" cy="943357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67544" y="570374"/>
            <a:ext cx="4521982" cy="30456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611560" y="446054"/>
            <a:ext cx="3058512" cy="4006291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1018007" y="951580"/>
            <a:ext cx="2115651" cy="2771254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/>
          <p:cNvCxnSpPr/>
          <p:nvPr/>
        </p:nvCxnSpPr>
        <p:spPr>
          <a:xfrm flipH="1">
            <a:off x="1698948" y="2009209"/>
            <a:ext cx="3732841" cy="28497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547664" y="4714947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4"/>
          </p:cNvCxnSpPr>
          <p:nvPr/>
        </p:nvCxnSpPr>
        <p:spPr>
          <a:xfrm flipV="1">
            <a:off x="1691680" y="5002979"/>
            <a:ext cx="0" cy="221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47648" y="5224101"/>
            <a:ext cx="288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1547648" y="5222266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2415394" y="2694484"/>
            <a:ext cx="4172830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133658" y="1196752"/>
            <a:ext cx="1726374" cy="2563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71616" y="5113540"/>
            <a:ext cx="720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71616" y="2694483"/>
            <a:ext cx="0" cy="2419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11560" y="482550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0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706416" y="233435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rgbClr val="7030A0"/>
                </a:solidFill>
              </a:rPr>
              <a:t>3</a:t>
            </a:r>
            <a:endParaRPr lang="fr-FR" sz="1600" dirty="0">
              <a:solidFill>
                <a:srgbClr val="7030A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2131481" y="453747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Ellipse 15"/>
          <p:cNvSpPr/>
          <p:nvPr/>
        </p:nvSpPr>
        <p:spPr>
          <a:xfrm>
            <a:off x="3707904" y="2550467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3563888" y="311125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2</a:t>
            </a:r>
            <a:endParaRPr lang="fr-FR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07331" y="4705074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31" y="4705074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959571" y="399269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71" y="3992693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237877" y="2235582"/>
                <a:ext cx="355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877" y="2235582"/>
                <a:ext cx="35503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2259906" y="2550467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>
            <a:endCxn id="24" idx="2"/>
          </p:cNvCxnSpPr>
          <p:nvPr/>
        </p:nvCxnSpPr>
        <p:spPr>
          <a:xfrm>
            <a:off x="971616" y="2694483"/>
            <a:ext cx="12882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2994448" y="361598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426592" y="2222451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92" y="2222451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4478836" y="951580"/>
                <a:ext cx="343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36" y="951580"/>
                <a:ext cx="34394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 rot="16200000">
            <a:off x="3133659" y="2009209"/>
            <a:ext cx="1436526" cy="1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133657" y="2789230"/>
            <a:ext cx="626911" cy="943357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611560" y="446054"/>
            <a:ext cx="3058512" cy="4006291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1018007" y="951580"/>
            <a:ext cx="2115651" cy="2771254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 flipV="1">
            <a:off x="2645112" y="-1179512"/>
            <a:ext cx="1856698" cy="390698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2733788" y="836712"/>
            <a:ext cx="3638412" cy="3638412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 flipV="1">
            <a:off x="2733787" y="-963490"/>
            <a:ext cx="0" cy="3657407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2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</Words>
  <Application>Microsoft Office PowerPoint</Application>
  <PresentationFormat>Affichage à l'écran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7</cp:revision>
  <dcterms:created xsi:type="dcterms:W3CDTF">2014-01-28T19:20:05Z</dcterms:created>
  <dcterms:modified xsi:type="dcterms:W3CDTF">2014-02-03T14:40:31Z</dcterms:modified>
</cp:coreProperties>
</file>