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C:\Enseignements\GitHub\CI_03_EtudeCinematique\08_CinematiquePlane\TD\TD_03_TrainEpicycloïdal\images\fig4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03"/>
            <a:ext cx="9144000" cy="48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539552" y="5301207"/>
                <a:ext cx="4373377" cy="428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301207"/>
                <a:ext cx="4373377" cy="428643"/>
              </a:xfrm>
              <a:prstGeom prst="rect">
                <a:avLst/>
              </a:prstGeom>
              <a:blipFill rotWithShape="1">
                <a:blip r:embed="rId2"/>
                <a:stretch>
                  <a:fillRect t="-88571" r="-7531" b="-15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 flipH="1">
            <a:off x="2726240" y="1556792"/>
            <a:ext cx="2061784" cy="3600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3757132" y="3356992"/>
            <a:ext cx="1030892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12929" y="2885683"/>
                <a:ext cx="4258473" cy="499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𝐶</m:t>
                          </m:r>
                          <m:r>
                            <a:rPr lang="fr-FR" i="1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groupChr>
                        <m:groupChrPr>
                          <m:chr m:val="⏟"/>
                          <m:ctrlPr>
                            <a:rPr lang="fr-FR" i="1">
                              <a:latin typeface="Cambria Math"/>
                            </a:rPr>
                          </m:ctrlPr>
                        </m:groupChr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∈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acc>
                        </m:e>
                      </m:groupChr>
                      <m:r>
                        <a:rPr lang="fr-FR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9" y="2885683"/>
                <a:ext cx="4258473" cy="499817"/>
              </a:xfrm>
              <a:prstGeom prst="rect">
                <a:avLst/>
              </a:prstGeom>
              <a:blipFill rotWithShape="1">
                <a:blip r:embed="rId3"/>
                <a:stretch>
                  <a:fillRect t="-74390" r="-8739" b="-1170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 flipH="1">
            <a:off x="3757132" y="3356992"/>
            <a:ext cx="1030892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12929" y="2885683"/>
                <a:ext cx="1385507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9" y="2885683"/>
                <a:ext cx="1385507" cy="421910"/>
              </a:xfrm>
              <a:prstGeom prst="rect">
                <a:avLst/>
              </a:prstGeom>
              <a:blipFill rotWithShape="1">
                <a:blip r:embed="rId2"/>
                <a:stretch>
                  <a:fillRect t="-88571" r="-27753" b="-15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H="1" flipV="1">
            <a:off x="2726240" y="908720"/>
            <a:ext cx="2061784" cy="4896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272578" y="4581128"/>
            <a:ext cx="515446" cy="0"/>
          </a:xfrm>
          <a:prstGeom prst="line">
            <a:avLst/>
          </a:prstGeom>
          <a:ln w="285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  <a:blipFill rotWithShape="1">
                <a:blip r:embed="rId3"/>
                <a:stretch>
                  <a:fillRect t="-89855" r="-28767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5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 flipH="1">
            <a:off x="3757132" y="3356992"/>
            <a:ext cx="1030892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12573" y="3176972"/>
                <a:ext cx="1385507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73" y="3176972"/>
                <a:ext cx="1385507" cy="421910"/>
              </a:xfrm>
              <a:prstGeom prst="rect">
                <a:avLst/>
              </a:prstGeom>
              <a:blipFill rotWithShape="1">
                <a:blip r:embed="rId2"/>
                <a:stretch>
                  <a:fillRect t="-89855" r="-27753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flipH="1">
            <a:off x="4272578" y="4581128"/>
            <a:ext cx="515446" cy="0"/>
          </a:xfrm>
          <a:prstGeom prst="line">
            <a:avLst/>
          </a:prstGeom>
          <a:ln w="285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  <a:blipFill rotWithShape="1">
                <a:blip r:embed="rId3"/>
                <a:stretch>
                  <a:fillRect t="-89855" r="-28767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 flipH="1">
            <a:off x="4139952" y="1124744"/>
            <a:ext cx="648072" cy="41044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530301" y="2852936"/>
            <a:ext cx="257723" cy="0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912573" y="2641981"/>
                <a:ext cx="1387623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73" y="2641981"/>
                <a:ext cx="1387623" cy="421910"/>
              </a:xfrm>
              <a:prstGeom prst="rect">
                <a:avLst/>
              </a:prstGeom>
              <a:blipFill rotWithShape="1">
                <a:blip r:embed="rId4"/>
                <a:stretch>
                  <a:fillRect t="-88571" r="-27753" b="-15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47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 flipH="1">
            <a:off x="3757132" y="3356992"/>
            <a:ext cx="1030892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12573" y="3176972"/>
                <a:ext cx="1385507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73" y="3176972"/>
                <a:ext cx="1385507" cy="421910"/>
              </a:xfrm>
              <a:prstGeom prst="rect">
                <a:avLst/>
              </a:prstGeom>
              <a:blipFill rotWithShape="1">
                <a:blip r:embed="rId2"/>
                <a:stretch>
                  <a:fillRect t="-89855" r="-27753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flipH="1">
            <a:off x="4272578" y="4581128"/>
            <a:ext cx="515446" cy="0"/>
          </a:xfrm>
          <a:prstGeom prst="line">
            <a:avLst/>
          </a:prstGeom>
          <a:ln w="285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37" y="4370173"/>
                <a:ext cx="1332994" cy="421910"/>
              </a:xfrm>
              <a:prstGeom prst="rect">
                <a:avLst/>
              </a:prstGeom>
              <a:blipFill rotWithShape="1">
                <a:blip r:embed="rId3"/>
                <a:stretch>
                  <a:fillRect t="-89855" r="-28767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 flipH="1">
            <a:off x="1475656" y="1124744"/>
            <a:ext cx="648072" cy="41044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530301" y="2852936"/>
            <a:ext cx="257723" cy="0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912573" y="2641981"/>
                <a:ext cx="1387623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73" y="2641981"/>
                <a:ext cx="1387623" cy="421910"/>
              </a:xfrm>
              <a:prstGeom prst="rect">
                <a:avLst/>
              </a:prstGeom>
              <a:blipFill rotWithShape="1">
                <a:blip r:embed="rId4"/>
                <a:stretch>
                  <a:fillRect t="-88571" r="-27753" b="-15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82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26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135</Words>
  <Application>Microsoft Office PowerPoint</Application>
  <PresentationFormat>Affichage à l'écran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</cp:revision>
  <dcterms:created xsi:type="dcterms:W3CDTF">2014-02-03T13:20:36Z</dcterms:created>
  <dcterms:modified xsi:type="dcterms:W3CDTF">2014-02-03T16:09:58Z</dcterms:modified>
</cp:coreProperties>
</file>