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5400" y="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07/08/2014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07/08/2014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07/08/2014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>
            <a:stCxn id="7" idx="6"/>
          </p:cNvCxnSpPr>
          <p:nvPr/>
        </p:nvCxnSpPr>
        <p:spPr>
          <a:xfrm flipH="1">
            <a:off x="1403648" y="1666392"/>
            <a:ext cx="5040560" cy="970520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/>
          <p:cNvSpPr/>
          <p:nvPr/>
        </p:nvSpPr>
        <p:spPr>
          <a:xfrm>
            <a:off x="6228184" y="155838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5292080" y="177334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stCxn id="7" idx="5"/>
          </p:cNvCxnSpPr>
          <p:nvPr/>
        </p:nvCxnSpPr>
        <p:spPr>
          <a:xfrm>
            <a:off x="6412572" y="1742768"/>
            <a:ext cx="823724" cy="1116518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Arc 14"/>
          <p:cNvSpPr/>
          <p:nvPr/>
        </p:nvSpPr>
        <p:spPr>
          <a:xfrm>
            <a:off x="4866382" y="202928"/>
            <a:ext cx="2952328" cy="2952328"/>
          </a:xfrm>
          <a:prstGeom prst="arc">
            <a:avLst>
              <a:gd name="adj1" fmla="val 1552058"/>
              <a:gd name="adj2" fmla="val 4937553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>
            <a:stCxn id="18" idx="6"/>
            <a:endCxn id="19" idx="6"/>
          </p:cNvCxnSpPr>
          <p:nvPr/>
        </p:nvCxnSpPr>
        <p:spPr>
          <a:xfrm flipV="1">
            <a:off x="6084168" y="4041068"/>
            <a:ext cx="740266" cy="216576"/>
          </a:xfrm>
          <a:prstGeom prst="line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ectangle 39"/>
          <p:cNvSpPr/>
          <p:nvPr/>
        </p:nvSpPr>
        <p:spPr>
          <a:xfrm>
            <a:off x="6175958" y="1268760"/>
            <a:ext cx="288032" cy="144016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>
            <a:stCxn id="18" idx="6"/>
          </p:cNvCxnSpPr>
          <p:nvPr/>
        </p:nvCxnSpPr>
        <p:spPr>
          <a:xfrm flipH="1">
            <a:off x="1907704" y="4257644"/>
            <a:ext cx="4176464" cy="971556"/>
          </a:xfrm>
          <a:prstGeom prst="line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/>
          <p:cNvCxnSpPr>
            <a:stCxn id="11" idx="5"/>
            <a:endCxn id="19" idx="0"/>
          </p:cNvCxnSpPr>
          <p:nvPr/>
        </p:nvCxnSpPr>
        <p:spPr>
          <a:xfrm>
            <a:off x="5476468" y="1957736"/>
            <a:ext cx="1239954" cy="1975320"/>
          </a:xfrm>
          <a:prstGeom prst="lin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>
            <a:endCxn id="7" idx="0"/>
          </p:cNvCxnSpPr>
          <p:nvPr/>
        </p:nvCxnSpPr>
        <p:spPr>
          <a:xfrm>
            <a:off x="6336196" y="1412776"/>
            <a:ext cx="0" cy="145604"/>
          </a:xfrm>
          <a:prstGeom prst="lin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/>
          <p:nvPr/>
        </p:nvCxnSpPr>
        <p:spPr>
          <a:xfrm rot="5400000">
            <a:off x="6319990" y="1268776"/>
            <a:ext cx="0" cy="288000"/>
          </a:xfrm>
          <a:prstGeom prst="lin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Rectangle 44"/>
          <p:cNvSpPr/>
          <p:nvPr/>
        </p:nvSpPr>
        <p:spPr>
          <a:xfrm>
            <a:off x="5840160" y="4509120"/>
            <a:ext cx="288032" cy="144016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/>
          <p:cNvCxnSpPr/>
          <p:nvPr/>
        </p:nvCxnSpPr>
        <p:spPr>
          <a:xfrm>
            <a:off x="5984160" y="4363516"/>
            <a:ext cx="0" cy="145604"/>
          </a:xfrm>
          <a:prstGeom prst="lin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/>
          <p:nvPr/>
        </p:nvCxnSpPr>
        <p:spPr>
          <a:xfrm rot="5400000">
            <a:off x="5984160" y="4358894"/>
            <a:ext cx="0" cy="288000"/>
          </a:xfrm>
          <a:prstGeom prst="lin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/>
          <p:cNvSpPr/>
          <p:nvPr/>
        </p:nvSpPr>
        <p:spPr>
          <a:xfrm>
            <a:off x="6193063" y="453652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70C0"/>
                </a:solidFill>
              </a:rPr>
              <a:t>1</a:t>
            </a:r>
            <a:endParaRPr lang="fr-FR" sz="1600" b="1" dirty="0">
              <a:solidFill>
                <a:srgbClr val="0070C0"/>
              </a:solidFill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3896124" y="180072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B050"/>
                </a:solidFill>
              </a:rPr>
              <a:t>3</a:t>
            </a:r>
            <a:endParaRPr lang="fr-FR" sz="1600" b="1" dirty="0">
              <a:solidFill>
                <a:srgbClr val="00B050"/>
              </a:solidFill>
            </a:endParaRPr>
          </a:p>
        </p:txBody>
      </p:sp>
      <p:sp>
        <p:nvSpPr>
          <p:cNvPr id="51" name="Ellipse 50"/>
          <p:cNvSpPr/>
          <p:nvPr/>
        </p:nvSpPr>
        <p:spPr>
          <a:xfrm>
            <a:off x="5624136" y="252890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5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52" name="Ellipse 51"/>
          <p:cNvSpPr/>
          <p:nvPr/>
        </p:nvSpPr>
        <p:spPr>
          <a:xfrm>
            <a:off x="4752020" y="422600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fr-FR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Ellipse 52"/>
          <p:cNvSpPr/>
          <p:nvPr/>
        </p:nvSpPr>
        <p:spPr>
          <a:xfrm>
            <a:off x="6453485" y="145991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i="1" dirty="0" smtClean="0">
                <a:solidFill>
                  <a:schemeClr val="tx1"/>
                </a:solidFill>
              </a:rPr>
              <a:t>A</a:t>
            </a:r>
            <a:endParaRPr lang="fr-FR" sz="1600" i="1" dirty="0">
              <a:solidFill>
                <a:schemeClr val="tx1"/>
              </a:solidFill>
            </a:endParaRPr>
          </a:p>
        </p:txBody>
      </p:sp>
      <p:sp>
        <p:nvSpPr>
          <p:cNvPr id="54" name="Ellipse 53"/>
          <p:cNvSpPr/>
          <p:nvPr/>
        </p:nvSpPr>
        <p:spPr>
          <a:xfrm>
            <a:off x="5084353" y="148557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i="1" dirty="0" smtClean="0">
                <a:solidFill>
                  <a:schemeClr val="tx1"/>
                </a:solidFill>
              </a:rPr>
              <a:t>B</a:t>
            </a:r>
            <a:endParaRPr lang="fr-FR" sz="1600" i="1" dirty="0">
              <a:solidFill>
                <a:schemeClr val="tx1"/>
              </a:solidFill>
            </a:endParaRPr>
          </a:p>
        </p:txBody>
      </p:sp>
      <p:sp>
        <p:nvSpPr>
          <p:cNvPr id="55" name="Ellipse 54"/>
          <p:cNvSpPr/>
          <p:nvPr/>
        </p:nvSpPr>
        <p:spPr>
          <a:xfrm>
            <a:off x="6808502" y="4048022"/>
            <a:ext cx="216024" cy="2160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i="1" dirty="0" smtClean="0">
                <a:solidFill>
                  <a:schemeClr val="tx1"/>
                </a:solidFill>
              </a:rPr>
              <a:t>C</a:t>
            </a:r>
            <a:endParaRPr lang="fr-FR" sz="1600" i="1" dirty="0">
              <a:solidFill>
                <a:schemeClr val="tx1"/>
              </a:solidFill>
            </a:endParaRPr>
          </a:p>
        </p:txBody>
      </p:sp>
      <p:sp>
        <p:nvSpPr>
          <p:cNvPr id="56" name="Ellipse 55"/>
          <p:cNvSpPr/>
          <p:nvPr/>
        </p:nvSpPr>
        <p:spPr>
          <a:xfrm>
            <a:off x="5988433" y="3933056"/>
            <a:ext cx="216024" cy="2160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i="1" dirty="0" smtClean="0">
                <a:solidFill>
                  <a:schemeClr val="tx1"/>
                </a:solidFill>
              </a:rPr>
              <a:t>D</a:t>
            </a:r>
            <a:endParaRPr lang="fr-FR" sz="1600" i="1" dirty="0">
              <a:solidFill>
                <a:schemeClr val="tx1"/>
              </a:solidFill>
            </a:endParaRPr>
          </a:p>
        </p:txBody>
      </p:sp>
      <p:sp>
        <p:nvSpPr>
          <p:cNvPr id="57" name="Ellipse 56"/>
          <p:cNvSpPr/>
          <p:nvPr/>
        </p:nvSpPr>
        <p:spPr>
          <a:xfrm>
            <a:off x="1907704" y="5229200"/>
            <a:ext cx="216024" cy="2160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i="1" dirty="0" smtClean="0">
                <a:solidFill>
                  <a:schemeClr val="tx1"/>
                </a:solidFill>
              </a:rPr>
              <a:t>F</a:t>
            </a:r>
            <a:endParaRPr lang="fr-FR" sz="1600" i="1" dirty="0">
              <a:solidFill>
                <a:schemeClr val="tx1"/>
              </a:solidFill>
            </a:endParaRPr>
          </a:p>
        </p:txBody>
      </p:sp>
      <p:sp>
        <p:nvSpPr>
          <p:cNvPr id="58" name="Ellipse 57"/>
          <p:cNvSpPr/>
          <p:nvPr/>
        </p:nvSpPr>
        <p:spPr>
          <a:xfrm>
            <a:off x="1370697" y="2643262"/>
            <a:ext cx="216024" cy="2160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i="1" dirty="0" smtClean="0">
                <a:solidFill>
                  <a:schemeClr val="tx1"/>
                </a:solidFill>
              </a:rPr>
              <a:t>E</a:t>
            </a:r>
            <a:endParaRPr lang="fr-FR" sz="1600" i="1" dirty="0">
              <a:solidFill>
                <a:schemeClr val="tx1"/>
              </a:solidFill>
            </a:endParaRPr>
          </a:p>
        </p:txBody>
      </p:sp>
      <p:sp>
        <p:nvSpPr>
          <p:cNvPr id="59" name="Ellipse 58"/>
          <p:cNvSpPr/>
          <p:nvPr/>
        </p:nvSpPr>
        <p:spPr>
          <a:xfrm>
            <a:off x="6889019" y="2742407"/>
            <a:ext cx="216024" cy="2160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i="1" dirty="0" smtClean="0">
                <a:solidFill>
                  <a:schemeClr val="tx1"/>
                </a:solidFill>
              </a:rPr>
              <a:t>J</a:t>
            </a:r>
            <a:endParaRPr lang="fr-FR" sz="1600" i="1" dirty="0">
              <a:solidFill>
                <a:schemeClr val="tx1"/>
              </a:solidFill>
            </a:endParaRPr>
          </a:p>
        </p:txBody>
      </p:sp>
      <p:grpSp>
        <p:nvGrpSpPr>
          <p:cNvPr id="63" name="Groupe 62"/>
          <p:cNvGrpSpPr/>
          <p:nvPr/>
        </p:nvGrpSpPr>
        <p:grpSpPr>
          <a:xfrm>
            <a:off x="6821264" y="2929136"/>
            <a:ext cx="1111870" cy="936104"/>
            <a:chOff x="6916514" y="2859286"/>
            <a:chExt cx="1111870" cy="936104"/>
          </a:xfrm>
        </p:grpSpPr>
        <p:sp>
          <p:nvSpPr>
            <p:cNvPr id="17" name="Ellipse 16"/>
            <p:cNvSpPr/>
            <p:nvPr/>
          </p:nvSpPr>
          <p:spPr>
            <a:xfrm>
              <a:off x="6916514" y="2859286"/>
              <a:ext cx="936104" cy="936104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7276554" y="3219326"/>
              <a:ext cx="216024" cy="216024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240550" y="3574604"/>
              <a:ext cx="288032" cy="144016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>
              <a:stCxn id="16" idx="1"/>
              <a:endCxn id="17" idx="1"/>
            </p:cNvCxnSpPr>
            <p:nvPr/>
          </p:nvCxnSpPr>
          <p:spPr>
            <a:xfrm flipH="1" flipV="1">
              <a:off x="7053603" y="2996375"/>
              <a:ext cx="254587" cy="254587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7384566" y="3429000"/>
              <a:ext cx="0" cy="1456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rot="5400000">
              <a:off x="7380296" y="3429016"/>
              <a:ext cx="0" cy="28800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9" name="Ellipse 48"/>
            <p:cNvSpPr/>
            <p:nvPr/>
          </p:nvSpPr>
          <p:spPr>
            <a:xfrm>
              <a:off x="7812360" y="2888363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 smtClean="0">
                  <a:solidFill>
                    <a:srgbClr val="7030A0"/>
                  </a:solidFill>
                </a:rPr>
                <a:t>2</a:t>
              </a:r>
              <a:endParaRPr lang="fr-FR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60" name="Ellipse 59"/>
            <p:cNvSpPr/>
            <p:nvPr/>
          </p:nvSpPr>
          <p:spPr>
            <a:xfrm>
              <a:off x="7474926" y="3034938"/>
              <a:ext cx="216024" cy="216024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i="1" dirty="0" smtClean="0">
                  <a:solidFill>
                    <a:schemeClr val="tx1"/>
                  </a:solidFill>
                </a:rPr>
                <a:t>O</a:t>
              </a:r>
              <a:endParaRPr lang="fr-FR" sz="16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Ellipse 18"/>
          <p:cNvSpPr/>
          <p:nvPr/>
        </p:nvSpPr>
        <p:spPr>
          <a:xfrm>
            <a:off x="6608410" y="393305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5868144" y="414963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5" name="Connecteur droit avec flèche 1024"/>
          <p:cNvCxnSpPr/>
          <p:nvPr/>
        </p:nvCxnSpPr>
        <p:spPr>
          <a:xfrm flipV="1">
            <a:off x="5296228" y="4869160"/>
            <a:ext cx="0" cy="716088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rot="5400000" flipV="1">
            <a:off x="5658421" y="5221348"/>
            <a:ext cx="0" cy="716088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ZoneTexte 1029"/>
              <p:cNvSpPr txBox="1"/>
              <p:nvPr/>
            </p:nvSpPr>
            <p:spPr>
              <a:xfrm>
                <a:off x="5767004" y="5277471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030" name="ZoneTexte 10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004" y="5277471"/>
                <a:ext cx="326371" cy="307777"/>
              </a:xfrm>
              <a:prstGeom prst="rect">
                <a:avLst/>
              </a:prstGeom>
              <a:blipFill rotWithShape="1">
                <a:blip r:embed="rId2"/>
                <a:stretch>
                  <a:fillRect t="-12000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4985128" y="4787861"/>
                <a:ext cx="3288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128" y="4787861"/>
                <a:ext cx="328808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1765" r="-129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Ellipse 72"/>
          <p:cNvSpPr/>
          <p:nvPr/>
        </p:nvSpPr>
        <p:spPr>
          <a:xfrm>
            <a:off x="5242222" y="5525386"/>
            <a:ext cx="108012" cy="1080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5278228" y="5561392"/>
            <a:ext cx="36000" cy="36000"/>
          </a:xfrm>
          <a:prstGeom prst="ellipse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99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51520" y="54868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48680"/>
                <a:ext cx="864096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403648" y="548680"/>
                <a:ext cx="1152128" cy="5760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48680"/>
                <a:ext cx="1152128" cy="5760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/>
          <p:cNvCxnSpPr/>
          <p:nvPr/>
        </p:nvCxnSpPr>
        <p:spPr>
          <a:xfrm>
            <a:off x="2771800" y="764704"/>
            <a:ext cx="360040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2924200" y="917104"/>
            <a:ext cx="360040" cy="0"/>
          </a:xfrm>
          <a:prstGeom prst="straightConnector1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3387502" y="869522"/>
            <a:ext cx="176386" cy="275016"/>
            <a:chOff x="3387502" y="869522"/>
            <a:chExt cx="176386" cy="275016"/>
          </a:xfrm>
        </p:grpSpPr>
        <p:sp>
          <p:nvSpPr>
            <p:cNvPr id="9" name="Organigramme : Jonction de sommaire 8"/>
            <p:cNvSpPr/>
            <p:nvPr/>
          </p:nvSpPr>
          <p:spPr>
            <a:xfrm>
              <a:off x="3419872" y="917104"/>
              <a:ext cx="144016" cy="144016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aseline="30000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387502" y="869522"/>
              <a:ext cx="720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smtClean="0"/>
                <a:t>+</a:t>
              </a:r>
              <a:endParaRPr lang="fr-FR" sz="9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441301" y="913706"/>
              <a:ext cx="720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smtClean="0"/>
                <a:t>-</a:t>
              </a:r>
              <a:endParaRPr lang="fr-F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46825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46</Words>
  <Application>Microsoft Office PowerPoint</Application>
  <PresentationFormat>Affichage à l'écran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</cp:revision>
  <dcterms:created xsi:type="dcterms:W3CDTF">2014-08-06T16:23:18Z</dcterms:created>
  <dcterms:modified xsi:type="dcterms:W3CDTF">2014-08-07T16:39:21Z</dcterms:modified>
</cp:coreProperties>
</file>